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2" roundtripDataSignature="AMtx7mgrnr4p6TDKapO1WK/OZicKlLgoW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Emily Teachou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E68432-9C4A-440A-92F8-E67FAAD55C51}">
  <a:tblStyle styleId="{1FE68432-9C4A-440A-92F8-E67FAAD55C51}"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31" Type="http://schemas.openxmlformats.org/officeDocument/2006/relationships/slide" Target="slides/slide24.xml"/><Relationship Id="rId30" Type="http://schemas.openxmlformats.org/officeDocument/2006/relationships/slide" Target="slides/slide23.xml"/><Relationship Id="rId32" Type="http://customschemas.google.com/relationships/presentationmetadata" Target="meta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02T18:23:34.115">
    <p:pos x="576" y="1191"/>
    <p:text>Check caption</p:text>
    <p:extLst>
      <p:ext uri="{C676402C-5697-4E1C-873F-D02D1690AC5C}">
        <p15:threadingInfo timeZoneBias="0"/>
      </p:ext>
      <p:ext uri="http://customooxmlschemas.google.com/">
        <go:slidesCustomData xmlns:go="http://customooxmlschemas.google.com/" commentPostId="AAAAjUbyhiA"/>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1-02T18:24:15.885">
    <p:pos x="937" y="1207"/>
    <p:text>Captions needed / attribution needed</p:text>
    <p:extLst>
      <p:ext uri="{C676402C-5697-4E1C-873F-D02D1690AC5C}">
        <p15:threadingInfo timeZoneBias="0"/>
      </p:ext>
      <p:ext uri="http://customooxmlschemas.google.com/">
        <go:slidesCustomData xmlns:go="http://customooxmlschemas.google.com/" commentPostId="AAAAjUbyhiM"/>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1-02T18:24:33.076">
    <p:pos x="1527" y="1094"/>
    <p:text>Captions needed / attribution needed</p:text>
    <p:extLst>
      <p:ext uri="{C676402C-5697-4E1C-873F-D02D1690AC5C}">
        <p15:threadingInfo timeZoneBias="0"/>
      </p:ext>
      <p:ext uri="http://customooxmlschemas.google.com/">
        <go:slidesCustomData xmlns:go="http://customooxmlschemas.google.com/" commentPostId="AAAAjUbyhi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16bae8313fb_0_26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8" name="Google Shape;2628;g16bae8313fb_0_26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16825c222c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2" name="Google Shape;2702;g16825c222c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16825c222cf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0" name="Google Shape;2710;g16825c222cf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1a08b4a8177_0_105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are its typical primary symptoms?</a:t>
            </a:r>
            <a:endParaRPr/>
          </a:p>
          <a:p>
            <a:pPr indent="0" lvl="0" marL="0" rtl="0" algn="l">
              <a:spcBef>
                <a:spcPts val="0"/>
              </a:spcBef>
              <a:spcAft>
                <a:spcPts val="0"/>
              </a:spcAft>
              <a:buNone/>
            </a:pPr>
            <a:r>
              <a:rPr lang="en-US"/>
              <a:t>Nausea/ Vomiting/ Abdominal cramps / Diarrhea</a:t>
            </a:r>
            <a:endParaRPr/>
          </a:p>
        </p:txBody>
      </p:sp>
      <p:sp>
        <p:nvSpPr>
          <p:cNvPr id="2718" name="Google Shape;2718;g1a08b4a8177_0_105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16825c222cf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g16825c222cf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g16825c222cf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9" name="Google Shape;2739;g16825c222cf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16825c222cf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g16825c222cf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3" name="Shape 2753"/>
        <p:cNvGrpSpPr/>
        <p:nvPr/>
      </p:nvGrpSpPr>
      <p:grpSpPr>
        <a:xfrm>
          <a:off x="0" y="0"/>
          <a:ext cx="0" cy="0"/>
          <a:chOff x="0" y="0"/>
          <a:chExt cx="0" cy="0"/>
        </a:xfrm>
      </p:grpSpPr>
      <p:sp>
        <p:nvSpPr>
          <p:cNvPr id="2754" name="Google Shape;2754;g16825c222cf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g16825c222cf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16825c222cf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g16825c222cf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g16825c222cf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g16825c222cf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16825c222cf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9" name="Google Shape;2779;g16825c222cf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a08b4a8177_0_26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4" name="Google Shape;2634;g1a08b4a8177_0_2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16825c222cf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g16825c222cf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16825c222cf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g16825c222cf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1a08b4a8177_0_52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2" name="Google Shape;2642;g1a08b4a8177_0_5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1a08b4a8177_0_79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0" name="Google Shape;2650;g1a08b4a8177_0_79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8" name="Google Shape;265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166f03e7615_0_52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6" name="Google Shape;2666;g166f03e7615_0_5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8" name="Google Shape;267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6" name="Google Shape;268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4" name="Google Shape;269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 Id="rId4" Type="http://schemas.openxmlformats.org/officeDocument/2006/relationships/image" Target="../media/image2.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 Id="rId4"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Title Slide" showMasterSp="0">
  <p:cSld name="Title Slide">
    <p:spTree>
      <p:nvGrpSpPr>
        <p:cNvPr id="12" name="Shape 12"/>
        <p:cNvGrpSpPr/>
        <p:nvPr/>
      </p:nvGrpSpPr>
      <p:grpSpPr>
        <a:xfrm>
          <a:off x="0" y="0"/>
          <a:ext cx="0" cy="0"/>
          <a:chOff x="0" y="0"/>
          <a:chExt cx="0" cy="0"/>
        </a:xfrm>
      </p:grpSpPr>
      <p:pic>
        <p:nvPicPr>
          <p:cNvPr descr="Picture 6" id="13" name="Google Shape;13;g16bae8313fb_0_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g16bae8313fb_0_3"/>
          <p:cNvSpPr txBox="1"/>
          <p:nvPr>
            <p:ph type="title"/>
          </p:nvPr>
        </p:nvSpPr>
        <p:spPr>
          <a:xfrm>
            <a:off x="704033" y="855663"/>
            <a:ext cx="9095100" cy="1163700"/>
          </a:xfrm>
          <a:prstGeom prst="rect">
            <a:avLst/>
          </a:prstGeom>
          <a:noFill/>
          <a:ln>
            <a:noFill/>
          </a:ln>
        </p:spPr>
        <p:txBody>
          <a:bodyPr anchorCtr="0" anchor="ctr" bIns="34275" lIns="34275" spcFirstLastPara="1" rIns="34275" wrap="square" tIns="34275">
            <a:normAutofit/>
          </a:bodyPr>
          <a:lstStyle>
            <a:lvl1pPr lvl="0" algn="l">
              <a:lnSpc>
                <a:spcPct val="100000"/>
              </a:lnSpc>
              <a:spcBef>
                <a:spcPts val="0"/>
              </a:spcBef>
              <a:spcAft>
                <a:spcPts val="0"/>
              </a:spcAft>
              <a:buClr>
                <a:srgbClr val="000000"/>
              </a:buClr>
              <a:buSzPts val="3100"/>
              <a:buNone/>
              <a:defRPr b="1" sz="3100"/>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p:txBody>
      </p:sp>
      <p:sp>
        <p:nvSpPr>
          <p:cNvPr id="15" name="Google Shape;15;g16bae8313fb_0_3"/>
          <p:cNvSpPr txBox="1"/>
          <p:nvPr>
            <p:ph idx="1" type="body"/>
          </p:nvPr>
        </p:nvSpPr>
        <p:spPr>
          <a:xfrm>
            <a:off x="698500" y="1981200"/>
            <a:ext cx="10782300" cy="804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900"/>
              <a:buFont typeface="Arial"/>
              <a:buNone/>
              <a:defRPr sz="1900"/>
            </a:lvl1pPr>
            <a:lvl2pPr indent="-228600" lvl="1" marL="914400" algn="l">
              <a:lnSpc>
                <a:spcPct val="90000"/>
              </a:lnSpc>
              <a:spcBef>
                <a:spcPts val="500"/>
              </a:spcBef>
              <a:spcAft>
                <a:spcPts val="0"/>
              </a:spcAft>
              <a:buSzPts val="1900"/>
              <a:buNone/>
              <a:defRPr sz="1900"/>
            </a:lvl2pPr>
            <a:lvl3pPr indent="-228600" lvl="2" marL="1371600" algn="l">
              <a:lnSpc>
                <a:spcPct val="90000"/>
              </a:lnSpc>
              <a:spcBef>
                <a:spcPts val="500"/>
              </a:spcBef>
              <a:spcAft>
                <a:spcPts val="0"/>
              </a:spcAft>
              <a:buSzPts val="1900"/>
              <a:buNone/>
              <a:defRPr sz="1900"/>
            </a:lvl3pPr>
            <a:lvl4pPr indent="-228600" lvl="3" marL="1828800" algn="l">
              <a:lnSpc>
                <a:spcPct val="90000"/>
              </a:lnSpc>
              <a:spcBef>
                <a:spcPts val="500"/>
              </a:spcBef>
              <a:spcAft>
                <a:spcPts val="0"/>
              </a:spcAft>
              <a:buSzPts val="1900"/>
              <a:buNone/>
              <a:defRPr sz="1900"/>
            </a:lvl4pPr>
            <a:lvl5pPr indent="-228600" lvl="4" marL="2286000" algn="l">
              <a:lnSpc>
                <a:spcPct val="90000"/>
              </a:lnSpc>
              <a:spcBef>
                <a:spcPts val="500"/>
              </a:spcBef>
              <a:spcAft>
                <a:spcPts val="0"/>
              </a:spcAft>
              <a:buSzPts val="1900"/>
              <a:buNone/>
              <a:defRPr sz="1900"/>
            </a:lvl5pPr>
            <a:lvl6pPr indent="-349250" lvl="5" marL="2743200" algn="l">
              <a:lnSpc>
                <a:spcPct val="90000"/>
              </a:lnSpc>
              <a:spcBef>
                <a:spcPts val="500"/>
              </a:spcBef>
              <a:spcAft>
                <a:spcPts val="0"/>
              </a:spcAft>
              <a:buSzPts val="1900"/>
              <a:buChar char="•"/>
              <a:defRPr sz="1900"/>
            </a:lvl6pPr>
            <a:lvl7pPr indent="-349250" lvl="6" marL="3200400" algn="l">
              <a:lnSpc>
                <a:spcPct val="90000"/>
              </a:lnSpc>
              <a:spcBef>
                <a:spcPts val="500"/>
              </a:spcBef>
              <a:spcAft>
                <a:spcPts val="0"/>
              </a:spcAft>
              <a:buSzPts val="1900"/>
              <a:buChar char="•"/>
              <a:defRPr sz="1900"/>
            </a:lvl7pPr>
            <a:lvl8pPr indent="-349250" lvl="7" marL="3657600" algn="l">
              <a:lnSpc>
                <a:spcPct val="90000"/>
              </a:lnSpc>
              <a:spcBef>
                <a:spcPts val="500"/>
              </a:spcBef>
              <a:spcAft>
                <a:spcPts val="0"/>
              </a:spcAft>
              <a:buSzPts val="1900"/>
              <a:buChar char="•"/>
              <a:defRPr sz="1900"/>
            </a:lvl8pPr>
            <a:lvl9pPr indent="-349250" lvl="8" marL="4114800" algn="l">
              <a:lnSpc>
                <a:spcPct val="90000"/>
              </a:lnSpc>
              <a:spcBef>
                <a:spcPts val="500"/>
              </a:spcBef>
              <a:spcAft>
                <a:spcPts val="0"/>
              </a:spcAft>
              <a:buSzPts val="1900"/>
              <a:buChar char="•"/>
              <a:defRPr sz="19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5">
  <p:cSld name="1_Title Only_1_3_1_1">
    <p:spTree>
      <p:nvGrpSpPr>
        <p:cNvPr id="59" name="Shape 59"/>
        <p:cNvGrpSpPr/>
        <p:nvPr/>
      </p:nvGrpSpPr>
      <p:grpSpPr>
        <a:xfrm>
          <a:off x="0" y="0"/>
          <a:ext cx="0" cy="0"/>
          <a:chOff x="0" y="0"/>
          <a:chExt cx="0" cy="0"/>
        </a:xfrm>
      </p:grpSpPr>
      <p:sp>
        <p:nvSpPr>
          <p:cNvPr id="60" name="Google Shape;60;g16bae8313fb_0_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g16bae8313fb_0_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2" name="Google Shape;62;g16bae8313fb_0_50"/>
          <p:cNvSpPr/>
          <p:nvPr>
            <p:ph idx="2" type="pic"/>
          </p:nvPr>
        </p:nvSpPr>
        <p:spPr>
          <a:xfrm>
            <a:off x="1143000" y="1749300"/>
            <a:ext cx="4953000" cy="2136900"/>
          </a:xfrm>
          <a:prstGeom prst="rect">
            <a:avLst/>
          </a:prstGeom>
          <a:noFill/>
          <a:ln>
            <a:noFill/>
          </a:ln>
        </p:spPr>
      </p:sp>
      <p:sp>
        <p:nvSpPr>
          <p:cNvPr id="63" name="Google Shape;63;g16bae8313fb_0_50"/>
          <p:cNvSpPr/>
          <p:nvPr>
            <p:ph idx="3" type="pic"/>
          </p:nvPr>
        </p:nvSpPr>
        <p:spPr>
          <a:xfrm>
            <a:off x="1143000" y="4035300"/>
            <a:ext cx="4953000" cy="2136900"/>
          </a:xfrm>
          <a:prstGeom prst="rect">
            <a:avLst/>
          </a:prstGeom>
          <a:noFill/>
          <a:ln>
            <a:noFill/>
          </a:ln>
        </p:spPr>
      </p:sp>
      <p:sp>
        <p:nvSpPr>
          <p:cNvPr id="64" name="Google Shape;64;g16bae8313fb_0_5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 name="Google Shape;65;g16bae8313fb_0_5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66" name="Google Shape;66;g16bae8313fb_0_50"/>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1">
  <p:cSld name="4_Blank_1">
    <p:spTree>
      <p:nvGrpSpPr>
        <p:cNvPr id="794" name="Shape 794"/>
        <p:cNvGrpSpPr/>
        <p:nvPr/>
      </p:nvGrpSpPr>
      <p:grpSpPr>
        <a:xfrm>
          <a:off x="0" y="0"/>
          <a:ext cx="0" cy="0"/>
          <a:chOff x="0" y="0"/>
          <a:chExt cx="0" cy="0"/>
        </a:xfrm>
      </p:grpSpPr>
      <p:sp>
        <p:nvSpPr>
          <p:cNvPr id="795" name="Google Shape;795;g16bae8313fb_0_785"/>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796" name="Google Shape;796;g16bae8313fb_0_78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97" name="Google Shape;797;g16bae8313fb_0_78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98" name="Google Shape;798;g16bae8313fb_0_78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99" name="Google Shape;799;g16bae8313fb_0_78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2">
  <p:cSld name="19_Blank_1_12">
    <p:spTree>
      <p:nvGrpSpPr>
        <p:cNvPr id="800" name="Shape 800"/>
        <p:cNvGrpSpPr/>
        <p:nvPr/>
      </p:nvGrpSpPr>
      <p:grpSpPr>
        <a:xfrm>
          <a:off x="0" y="0"/>
          <a:ext cx="0" cy="0"/>
          <a:chOff x="0" y="0"/>
          <a:chExt cx="0" cy="0"/>
        </a:xfrm>
      </p:grpSpPr>
      <p:sp>
        <p:nvSpPr>
          <p:cNvPr id="801" name="Google Shape;801;g16bae8313fb_0_791"/>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02" name="Google Shape;802;g16bae8313fb_0_79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03" name="Google Shape;803;g16bae8313fb_0_7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04" name="Google Shape;804;g16bae8313fb_0_7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05" name="Google Shape;805;g16bae8313fb_0_7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06" name="Google Shape;806;g16bae8313fb_0_79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3">
  <p:cSld name="19_Blank_1_1_6">
    <p:spTree>
      <p:nvGrpSpPr>
        <p:cNvPr id="807" name="Shape 807"/>
        <p:cNvGrpSpPr/>
        <p:nvPr/>
      </p:nvGrpSpPr>
      <p:grpSpPr>
        <a:xfrm>
          <a:off x="0" y="0"/>
          <a:ext cx="0" cy="0"/>
          <a:chOff x="0" y="0"/>
          <a:chExt cx="0" cy="0"/>
        </a:xfrm>
      </p:grpSpPr>
      <p:sp>
        <p:nvSpPr>
          <p:cNvPr id="808" name="Google Shape;808;g16bae8313fb_0_798"/>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09" name="Google Shape;809;g16bae8313fb_0_79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10" name="Google Shape;810;g16bae8313fb_0_79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11" name="Google Shape;811;g16bae8313fb_0_7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12" name="Google Shape;812;g16bae8313fb_0_79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13" name="Google Shape;813;g16bae8313fb_0_79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14" name="Google Shape;814;g16bae8313fb_0_7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4">
  <p:cSld name="19_Blank_1_2_6">
    <p:spTree>
      <p:nvGrpSpPr>
        <p:cNvPr id="815" name="Shape 815"/>
        <p:cNvGrpSpPr/>
        <p:nvPr/>
      </p:nvGrpSpPr>
      <p:grpSpPr>
        <a:xfrm>
          <a:off x="0" y="0"/>
          <a:ext cx="0" cy="0"/>
          <a:chOff x="0" y="0"/>
          <a:chExt cx="0" cy="0"/>
        </a:xfrm>
      </p:grpSpPr>
      <p:sp>
        <p:nvSpPr>
          <p:cNvPr id="816" name="Google Shape;816;g16bae8313fb_0_80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17" name="Google Shape;817;g16bae8313fb_0_80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18" name="Google Shape;818;g16bae8313fb_0_8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19" name="Google Shape;819;g16bae8313fb_0_8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20" name="Google Shape;820;g16bae8313fb_0_8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21" name="Google Shape;821;g16bae8313fb_0_806"/>
          <p:cNvSpPr/>
          <p:nvPr>
            <p:ph idx="2" type="pic"/>
          </p:nvPr>
        </p:nvSpPr>
        <p:spPr>
          <a:xfrm>
            <a:off x="1122001" y="1972500"/>
            <a:ext cx="4974000" cy="4123500"/>
          </a:xfrm>
          <a:prstGeom prst="rect">
            <a:avLst/>
          </a:prstGeom>
          <a:noFill/>
          <a:ln>
            <a:noFill/>
          </a:ln>
        </p:spPr>
      </p:sp>
      <p:sp>
        <p:nvSpPr>
          <p:cNvPr id="822" name="Google Shape;822;g16bae8313fb_0_80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5">
  <p:cSld name="19_Blank_1_3_6">
    <p:spTree>
      <p:nvGrpSpPr>
        <p:cNvPr id="823" name="Shape 823"/>
        <p:cNvGrpSpPr/>
        <p:nvPr/>
      </p:nvGrpSpPr>
      <p:grpSpPr>
        <a:xfrm>
          <a:off x="0" y="0"/>
          <a:ext cx="0" cy="0"/>
          <a:chOff x="0" y="0"/>
          <a:chExt cx="0" cy="0"/>
        </a:xfrm>
      </p:grpSpPr>
      <p:sp>
        <p:nvSpPr>
          <p:cNvPr id="824" name="Google Shape;824;g16bae8313fb_0_81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25" name="Google Shape;825;g16bae8313fb_0_81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26" name="Google Shape;826;g16bae8313fb_0_8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27" name="Google Shape;827;g16bae8313fb_0_8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28" name="Google Shape;828;g16bae8313fb_0_81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29" name="Google Shape;829;g16bae8313fb_0_814"/>
          <p:cNvSpPr/>
          <p:nvPr>
            <p:ph idx="2" type="pic"/>
          </p:nvPr>
        </p:nvSpPr>
        <p:spPr>
          <a:xfrm>
            <a:off x="1143000" y="1749300"/>
            <a:ext cx="4953000" cy="2136900"/>
          </a:xfrm>
          <a:prstGeom prst="rect">
            <a:avLst/>
          </a:prstGeom>
          <a:noFill/>
          <a:ln>
            <a:noFill/>
          </a:ln>
        </p:spPr>
      </p:sp>
      <p:sp>
        <p:nvSpPr>
          <p:cNvPr id="830" name="Google Shape;830;g16bae8313fb_0_814"/>
          <p:cNvSpPr/>
          <p:nvPr>
            <p:ph idx="3" type="pic"/>
          </p:nvPr>
        </p:nvSpPr>
        <p:spPr>
          <a:xfrm>
            <a:off x="1143000" y="4035300"/>
            <a:ext cx="4953000" cy="2136900"/>
          </a:xfrm>
          <a:prstGeom prst="rect">
            <a:avLst/>
          </a:prstGeom>
          <a:noFill/>
          <a:ln>
            <a:noFill/>
          </a:ln>
        </p:spPr>
      </p:sp>
      <p:sp>
        <p:nvSpPr>
          <p:cNvPr id="831" name="Google Shape;831;g16bae8313fb_0_81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32" name="Google Shape;832;g16bae8313fb_0_81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6">
  <p:cSld name="19_Blank_1_4_6">
    <p:spTree>
      <p:nvGrpSpPr>
        <p:cNvPr id="833" name="Shape 833"/>
        <p:cNvGrpSpPr/>
        <p:nvPr/>
      </p:nvGrpSpPr>
      <p:grpSpPr>
        <a:xfrm>
          <a:off x="0" y="0"/>
          <a:ext cx="0" cy="0"/>
          <a:chOff x="0" y="0"/>
          <a:chExt cx="0" cy="0"/>
        </a:xfrm>
      </p:grpSpPr>
      <p:sp>
        <p:nvSpPr>
          <p:cNvPr id="834" name="Google Shape;834;g16bae8313fb_0_82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35" name="Google Shape;835;g16bae8313fb_0_8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36" name="Google Shape;836;g16bae8313fb_0_8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37" name="Google Shape;837;g16bae8313fb_0_8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38" name="Google Shape;838;g16bae8313fb_0_8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39" name="Google Shape;839;g16bae8313fb_0_824"/>
          <p:cNvSpPr/>
          <p:nvPr>
            <p:ph idx="2" type="pic"/>
          </p:nvPr>
        </p:nvSpPr>
        <p:spPr>
          <a:xfrm>
            <a:off x="1141950" y="1673100"/>
            <a:ext cx="4953000" cy="1491600"/>
          </a:xfrm>
          <a:prstGeom prst="rect">
            <a:avLst/>
          </a:prstGeom>
          <a:noFill/>
          <a:ln>
            <a:noFill/>
          </a:ln>
        </p:spPr>
      </p:sp>
      <p:sp>
        <p:nvSpPr>
          <p:cNvPr id="840" name="Google Shape;840;g16bae8313fb_0_824"/>
          <p:cNvSpPr/>
          <p:nvPr>
            <p:ph idx="3" type="pic"/>
          </p:nvPr>
        </p:nvSpPr>
        <p:spPr>
          <a:xfrm>
            <a:off x="1141950" y="3268673"/>
            <a:ext cx="4953000" cy="1491600"/>
          </a:xfrm>
          <a:prstGeom prst="rect">
            <a:avLst/>
          </a:prstGeom>
          <a:noFill/>
          <a:ln>
            <a:noFill/>
          </a:ln>
        </p:spPr>
      </p:sp>
      <p:sp>
        <p:nvSpPr>
          <p:cNvPr id="841" name="Google Shape;841;g16bae8313fb_0_82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842" name="Google Shape;842;g16bae8313fb_0_824"/>
          <p:cNvSpPr/>
          <p:nvPr>
            <p:ph idx="4" type="pic"/>
          </p:nvPr>
        </p:nvSpPr>
        <p:spPr>
          <a:xfrm>
            <a:off x="1140900" y="4864250"/>
            <a:ext cx="4953000" cy="1491600"/>
          </a:xfrm>
          <a:prstGeom prst="rect">
            <a:avLst/>
          </a:prstGeom>
          <a:noFill/>
          <a:ln>
            <a:noFill/>
          </a:ln>
        </p:spPr>
      </p:sp>
      <p:sp>
        <p:nvSpPr>
          <p:cNvPr id="843" name="Google Shape;843;g16bae8313fb_0_82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844" name="Google Shape;844;g16bae8313fb_0_82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7">
  <p:cSld name="19_Blank_1_5_6">
    <p:spTree>
      <p:nvGrpSpPr>
        <p:cNvPr id="845" name="Shape 845"/>
        <p:cNvGrpSpPr/>
        <p:nvPr/>
      </p:nvGrpSpPr>
      <p:grpSpPr>
        <a:xfrm>
          <a:off x="0" y="0"/>
          <a:ext cx="0" cy="0"/>
          <a:chOff x="0" y="0"/>
          <a:chExt cx="0" cy="0"/>
        </a:xfrm>
      </p:grpSpPr>
      <p:sp>
        <p:nvSpPr>
          <p:cNvPr id="846" name="Google Shape;846;g16bae8313fb_0_83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47" name="Google Shape;847;g16bae8313fb_0_83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48" name="Google Shape;848;g16bae8313fb_0_8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49" name="Google Shape;849;g16bae8313fb_0_8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50" name="Google Shape;850;g16bae8313fb_0_8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51" name="Google Shape;851;g16bae8313fb_0_83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52" name="Google Shape;852;g16bae8313fb_0_83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53" name="Google Shape;853;g16bae8313fb_0_836"/>
          <p:cNvSpPr/>
          <p:nvPr>
            <p:ph idx="3" type="pic"/>
          </p:nvPr>
        </p:nvSpPr>
        <p:spPr>
          <a:xfrm>
            <a:off x="3686431" y="1749300"/>
            <a:ext cx="2409600" cy="2136900"/>
          </a:xfrm>
          <a:prstGeom prst="rect">
            <a:avLst/>
          </a:prstGeom>
          <a:noFill/>
          <a:ln>
            <a:noFill/>
          </a:ln>
        </p:spPr>
      </p:sp>
      <p:sp>
        <p:nvSpPr>
          <p:cNvPr id="854" name="Google Shape;854;g16bae8313fb_0_836"/>
          <p:cNvSpPr/>
          <p:nvPr>
            <p:ph idx="4" type="pic"/>
          </p:nvPr>
        </p:nvSpPr>
        <p:spPr>
          <a:xfrm>
            <a:off x="3686431" y="4035300"/>
            <a:ext cx="2409600" cy="2136900"/>
          </a:xfrm>
          <a:prstGeom prst="rect">
            <a:avLst/>
          </a:prstGeom>
          <a:noFill/>
          <a:ln>
            <a:noFill/>
          </a:ln>
        </p:spPr>
      </p:sp>
      <p:sp>
        <p:nvSpPr>
          <p:cNvPr id="855" name="Google Shape;855;g16bae8313fb_0_836"/>
          <p:cNvSpPr/>
          <p:nvPr>
            <p:ph idx="5" type="pic"/>
          </p:nvPr>
        </p:nvSpPr>
        <p:spPr>
          <a:xfrm>
            <a:off x="1143000" y="1752600"/>
            <a:ext cx="2409600" cy="2136900"/>
          </a:xfrm>
          <a:prstGeom prst="rect">
            <a:avLst/>
          </a:prstGeom>
          <a:noFill/>
          <a:ln>
            <a:noFill/>
          </a:ln>
        </p:spPr>
      </p:sp>
      <p:sp>
        <p:nvSpPr>
          <p:cNvPr id="856" name="Google Shape;856;g16bae8313fb_0_83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8">
  <p:cSld name="19_Blank_1_6_6">
    <p:spTree>
      <p:nvGrpSpPr>
        <p:cNvPr id="857" name="Shape 857"/>
        <p:cNvGrpSpPr/>
        <p:nvPr/>
      </p:nvGrpSpPr>
      <p:grpSpPr>
        <a:xfrm>
          <a:off x="0" y="0"/>
          <a:ext cx="0" cy="0"/>
          <a:chOff x="0" y="0"/>
          <a:chExt cx="0" cy="0"/>
        </a:xfrm>
      </p:grpSpPr>
      <p:sp>
        <p:nvSpPr>
          <p:cNvPr id="858" name="Google Shape;858;g16bae8313fb_0_848"/>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59" name="Google Shape;859;g16bae8313fb_0_84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60" name="Google Shape;860;g16bae8313fb_0_8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61" name="Google Shape;861;g16bae8313fb_0_8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2" name="Google Shape;862;g16bae8313fb_0_8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63" name="Google Shape;863;g16bae8313fb_0_84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1">
  <p:cSld name="2_Blank_1">
    <p:spTree>
      <p:nvGrpSpPr>
        <p:cNvPr id="864" name="Shape 864"/>
        <p:cNvGrpSpPr/>
        <p:nvPr/>
      </p:nvGrpSpPr>
      <p:grpSpPr>
        <a:xfrm>
          <a:off x="0" y="0"/>
          <a:ext cx="0" cy="0"/>
          <a:chOff x="0" y="0"/>
          <a:chExt cx="0" cy="0"/>
        </a:xfrm>
      </p:grpSpPr>
      <p:sp>
        <p:nvSpPr>
          <p:cNvPr id="865" name="Google Shape;865;g16bae8313fb_0_855"/>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66" name="Google Shape;866;g16bae8313fb_0_85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67" name="Google Shape;867;g16bae8313fb_0_85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68" name="Google Shape;868;g16bae8313fb_0_8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9" name="Google Shape;869;g16bae8313fb_0_855"/>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2">
  <p:cSld name="19_Blank_1_11">
    <p:spTree>
      <p:nvGrpSpPr>
        <p:cNvPr id="870" name="Shape 870"/>
        <p:cNvGrpSpPr/>
        <p:nvPr/>
      </p:nvGrpSpPr>
      <p:grpSpPr>
        <a:xfrm>
          <a:off x="0" y="0"/>
          <a:ext cx="0" cy="0"/>
          <a:chOff x="0" y="0"/>
          <a:chExt cx="0" cy="0"/>
        </a:xfrm>
      </p:grpSpPr>
      <p:sp>
        <p:nvSpPr>
          <p:cNvPr id="871" name="Google Shape;871;g16bae8313fb_0_861"/>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72" name="Google Shape;872;g16bae8313fb_0_86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73" name="Google Shape;873;g16bae8313fb_0_86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74" name="Google Shape;874;g16bae8313fb_0_8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5" name="Google Shape;875;g16bae8313fb_0_86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76" name="Google Shape;876;g16bae8313fb_0_86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6">
  <p:cSld name="1_Title Only_1_3_1_2">
    <p:spTree>
      <p:nvGrpSpPr>
        <p:cNvPr id="67" name="Shape 67"/>
        <p:cNvGrpSpPr/>
        <p:nvPr/>
      </p:nvGrpSpPr>
      <p:grpSpPr>
        <a:xfrm>
          <a:off x="0" y="0"/>
          <a:ext cx="0" cy="0"/>
          <a:chOff x="0" y="0"/>
          <a:chExt cx="0" cy="0"/>
        </a:xfrm>
      </p:grpSpPr>
      <p:sp>
        <p:nvSpPr>
          <p:cNvPr id="68" name="Google Shape;68;g16bae8313fb_0_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g16bae8313fb_0_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70" name="Google Shape;70;g16bae8313fb_0_58"/>
          <p:cNvSpPr/>
          <p:nvPr>
            <p:ph idx="2" type="pic"/>
          </p:nvPr>
        </p:nvSpPr>
        <p:spPr>
          <a:xfrm>
            <a:off x="1141950" y="1673100"/>
            <a:ext cx="4953000" cy="1491600"/>
          </a:xfrm>
          <a:prstGeom prst="rect">
            <a:avLst/>
          </a:prstGeom>
          <a:noFill/>
          <a:ln>
            <a:noFill/>
          </a:ln>
        </p:spPr>
      </p:sp>
      <p:sp>
        <p:nvSpPr>
          <p:cNvPr id="71" name="Google Shape;71;g16bae8313fb_0_58"/>
          <p:cNvSpPr/>
          <p:nvPr>
            <p:ph idx="3" type="pic"/>
          </p:nvPr>
        </p:nvSpPr>
        <p:spPr>
          <a:xfrm>
            <a:off x="1141950" y="3268673"/>
            <a:ext cx="4953000" cy="1491600"/>
          </a:xfrm>
          <a:prstGeom prst="rect">
            <a:avLst/>
          </a:prstGeom>
          <a:noFill/>
          <a:ln>
            <a:noFill/>
          </a:ln>
        </p:spPr>
      </p:sp>
      <p:sp>
        <p:nvSpPr>
          <p:cNvPr id="72" name="Google Shape;72;g16bae8313fb_0_5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73" name="Google Shape;73;g16bae8313fb_0_58"/>
          <p:cNvSpPr/>
          <p:nvPr>
            <p:ph idx="4" type="pic"/>
          </p:nvPr>
        </p:nvSpPr>
        <p:spPr>
          <a:xfrm>
            <a:off x="1140900" y="4864250"/>
            <a:ext cx="4953000" cy="1491600"/>
          </a:xfrm>
          <a:prstGeom prst="rect">
            <a:avLst/>
          </a:prstGeom>
          <a:noFill/>
          <a:ln>
            <a:noFill/>
          </a:ln>
        </p:spPr>
      </p:sp>
      <p:sp>
        <p:nvSpPr>
          <p:cNvPr id="74" name="Google Shape;74;g16bae8313fb_0_58"/>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75" name="Google Shape;75;g16bae8313fb_0_58"/>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76" name="Google Shape;76;g16bae8313fb_0_5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3">
  <p:cSld name="19_Blank_1_1_5">
    <p:spTree>
      <p:nvGrpSpPr>
        <p:cNvPr id="877" name="Shape 877"/>
        <p:cNvGrpSpPr/>
        <p:nvPr/>
      </p:nvGrpSpPr>
      <p:grpSpPr>
        <a:xfrm>
          <a:off x="0" y="0"/>
          <a:ext cx="0" cy="0"/>
          <a:chOff x="0" y="0"/>
          <a:chExt cx="0" cy="0"/>
        </a:xfrm>
      </p:grpSpPr>
      <p:sp>
        <p:nvSpPr>
          <p:cNvPr id="878" name="Google Shape;878;g16bae8313fb_0_868"/>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79" name="Google Shape;879;g16bae8313fb_0_86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80" name="Google Shape;880;g16bae8313fb_0_86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81" name="Google Shape;881;g16bae8313fb_0_8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82" name="Google Shape;882;g16bae8313fb_0_86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83" name="Google Shape;883;g16bae8313fb_0_86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84" name="Google Shape;884;g16bae8313fb_0_8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4">
  <p:cSld name="19_Blank_1_2_5">
    <p:spTree>
      <p:nvGrpSpPr>
        <p:cNvPr id="885" name="Shape 885"/>
        <p:cNvGrpSpPr/>
        <p:nvPr/>
      </p:nvGrpSpPr>
      <p:grpSpPr>
        <a:xfrm>
          <a:off x="0" y="0"/>
          <a:ext cx="0" cy="0"/>
          <a:chOff x="0" y="0"/>
          <a:chExt cx="0" cy="0"/>
        </a:xfrm>
      </p:grpSpPr>
      <p:sp>
        <p:nvSpPr>
          <p:cNvPr id="886" name="Google Shape;886;g16bae8313fb_0_87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87" name="Google Shape;887;g16bae8313fb_0_87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88" name="Google Shape;888;g16bae8313fb_0_8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89" name="Google Shape;889;g16bae8313fb_0_8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0" name="Google Shape;890;g16bae8313fb_0_8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91" name="Google Shape;891;g16bae8313fb_0_876"/>
          <p:cNvSpPr/>
          <p:nvPr>
            <p:ph idx="2" type="pic"/>
          </p:nvPr>
        </p:nvSpPr>
        <p:spPr>
          <a:xfrm>
            <a:off x="1122001" y="1972500"/>
            <a:ext cx="4974000" cy="4123500"/>
          </a:xfrm>
          <a:prstGeom prst="rect">
            <a:avLst/>
          </a:prstGeom>
          <a:noFill/>
          <a:ln>
            <a:noFill/>
          </a:ln>
        </p:spPr>
      </p:sp>
      <p:sp>
        <p:nvSpPr>
          <p:cNvPr id="892" name="Google Shape;892;g16bae8313fb_0_87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5">
  <p:cSld name="19_Blank_1_3_5">
    <p:spTree>
      <p:nvGrpSpPr>
        <p:cNvPr id="893" name="Shape 893"/>
        <p:cNvGrpSpPr/>
        <p:nvPr/>
      </p:nvGrpSpPr>
      <p:grpSpPr>
        <a:xfrm>
          <a:off x="0" y="0"/>
          <a:ext cx="0" cy="0"/>
          <a:chOff x="0" y="0"/>
          <a:chExt cx="0" cy="0"/>
        </a:xfrm>
      </p:grpSpPr>
      <p:sp>
        <p:nvSpPr>
          <p:cNvPr id="894" name="Google Shape;894;g16bae8313fb_0_884"/>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95" name="Google Shape;895;g16bae8313fb_0_88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96" name="Google Shape;896;g16bae8313fb_0_88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97" name="Google Shape;897;g16bae8313fb_0_8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8" name="Google Shape;898;g16bae8313fb_0_8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99" name="Google Shape;899;g16bae8313fb_0_884"/>
          <p:cNvSpPr/>
          <p:nvPr>
            <p:ph idx="2" type="pic"/>
          </p:nvPr>
        </p:nvSpPr>
        <p:spPr>
          <a:xfrm>
            <a:off x="1143000" y="1749300"/>
            <a:ext cx="4953000" cy="2136900"/>
          </a:xfrm>
          <a:prstGeom prst="rect">
            <a:avLst/>
          </a:prstGeom>
          <a:noFill/>
          <a:ln>
            <a:noFill/>
          </a:ln>
        </p:spPr>
      </p:sp>
      <p:sp>
        <p:nvSpPr>
          <p:cNvPr id="900" name="Google Shape;900;g16bae8313fb_0_884"/>
          <p:cNvSpPr/>
          <p:nvPr>
            <p:ph idx="3" type="pic"/>
          </p:nvPr>
        </p:nvSpPr>
        <p:spPr>
          <a:xfrm>
            <a:off x="1143000" y="4035300"/>
            <a:ext cx="4953000" cy="2136900"/>
          </a:xfrm>
          <a:prstGeom prst="rect">
            <a:avLst/>
          </a:prstGeom>
          <a:noFill/>
          <a:ln>
            <a:noFill/>
          </a:ln>
        </p:spPr>
      </p:sp>
      <p:sp>
        <p:nvSpPr>
          <p:cNvPr id="901" name="Google Shape;901;g16bae8313fb_0_88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02" name="Google Shape;902;g16bae8313fb_0_88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6">
  <p:cSld name="19_Blank_1_4_5">
    <p:spTree>
      <p:nvGrpSpPr>
        <p:cNvPr id="903" name="Shape 903"/>
        <p:cNvGrpSpPr/>
        <p:nvPr/>
      </p:nvGrpSpPr>
      <p:grpSpPr>
        <a:xfrm>
          <a:off x="0" y="0"/>
          <a:ext cx="0" cy="0"/>
          <a:chOff x="0" y="0"/>
          <a:chExt cx="0" cy="0"/>
        </a:xfrm>
      </p:grpSpPr>
      <p:sp>
        <p:nvSpPr>
          <p:cNvPr id="904" name="Google Shape;904;g16bae8313fb_0_894"/>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05" name="Google Shape;905;g16bae8313fb_0_89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06" name="Google Shape;906;g16bae8313fb_0_8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07" name="Google Shape;907;g16bae8313fb_0_8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08" name="Google Shape;908;g16bae8313fb_0_8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09" name="Google Shape;909;g16bae8313fb_0_894"/>
          <p:cNvSpPr/>
          <p:nvPr>
            <p:ph idx="2" type="pic"/>
          </p:nvPr>
        </p:nvSpPr>
        <p:spPr>
          <a:xfrm>
            <a:off x="1141950" y="1673100"/>
            <a:ext cx="4953000" cy="1491600"/>
          </a:xfrm>
          <a:prstGeom prst="rect">
            <a:avLst/>
          </a:prstGeom>
          <a:noFill/>
          <a:ln>
            <a:noFill/>
          </a:ln>
        </p:spPr>
      </p:sp>
      <p:sp>
        <p:nvSpPr>
          <p:cNvPr id="910" name="Google Shape;910;g16bae8313fb_0_894"/>
          <p:cNvSpPr/>
          <p:nvPr>
            <p:ph idx="3" type="pic"/>
          </p:nvPr>
        </p:nvSpPr>
        <p:spPr>
          <a:xfrm>
            <a:off x="1141950" y="3268673"/>
            <a:ext cx="4953000" cy="1491600"/>
          </a:xfrm>
          <a:prstGeom prst="rect">
            <a:avLst/>
          </a:prstGeom>
          <a:noFill/>
          <a:ln>
            <a:noFill/>
          </a:ln>
        </p:spPr>
      </p:sp>
      <p:sp>
        <p:nvSpPr>
          <p:cNvPr id="911" name="Google Shape;911;g16bae8313fb_0_89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12" name="Google Shape;912;g16bae8313fb_0_894"/>
          <p:cNvSpPr/>
          <p:nvPr>
            <p:ph idx="4" type="pic"/>
          </p:nvPr>
        </p:nvSpPr>
        <p:spPr>
          <a:xfrm>
            <a:off x="1140900" y="4864250"/>
            <a:ext cx="4953000" cy="1491600"/>
          </a:xfrm>
          <a:prstGeom prst="rect">
            <a:avLst/>
          </a:prstGeom>
          <a:noFill/>
          <a:ln>
            <a:noFill/>
          </a:ln>
        </p:spPr>
      </p:sp>
      <p:sp>
        <p:nvSpPr>
          <p:cNvPr id="913" name="Google Shape;913;g16bae8313fb_0_89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14" name="Google Shape;914;g16bae8313fb_0_89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7">
  <p:cSld name="19_Blank_1_5_5">
    <p:spTree>
      <p:nvGrpSpPr>
        <p:cNvPr id="915" name="Shape 915"/>
        <p:cNvGrpSpPr/>
        <p:nvPr/>
      </p:nvGrpSpPr>
      <p:grpSpPr>
        <a:xfrm>
          <a:off x="0" y="0"/>
          <a:ext cx="0" cy="0"/>
          <a:chOff x="0" y="0"/>
          <a:chExt cx="0" cy="0"/>
        </a:xfrm>
      </p:grpSpPr>
      <p:sp>
        <p:nvSpPr>
          <p:cNvPr id="916" name="Google Shape;916;g16bae8313fb_0_90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7" name="Google Shape;917;g16bae8313fb_0_90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18" name="Google Shape;918;g16bae8313fb_0_9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19" name="Google Shape;919;g16bae8313fb_0_9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20" name="Google Shape;920;g16bae8313fb_0_9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21" name="Google Shape;921;g16bae8313fb_0_90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22" name="Google Shape;922;g16bae8313fb_0_90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23" name="Google Shape;923;g16bae8313fb_0_906"/>
          <p:cNvSpPr/>
          <p:nvPr>
            <p:ph idx="3" type="pic"/>
          </p:nvPr>
        </p:nvSpPr>
        <p:spPr>
          <a:xfrm>
            <a:off x="3686431" y="1749300"/>
            <a:ext cx="2409600" cy="2136900"/>
          </a:xfrm>
          <a:prstGeom prst="rect">
            <a:avLst/>
          </a:prstGeom>
          <a:noFill/>
          <a:ln>
            <a:noFill/>
          </a:ln>
        </p:spPr>
      </p:sp>
      <p:sp>
        <p:nvSpPr>
          <p:cNvPr id="924" name="Google Shape;924;g16bae8313fb_0_906"/>
          <p:cNvSpPr/>
          <p:nvPr>
            <p:ph idx="4" type="pic"/>
          </p:nvPr>
        </p:nvSpPr>
        <p:spPr>
          <a:xfrm>
            <a:off x="3686431" y="4035300"/>
            <a:ext cx="2409600" cy="2136900"/>
          </a:xfrm>
          <a:prstGeom prst="rect">
            <a:avLst/>
          </a:prstGeom>
          <a:noFill/>
          <a:ln>
            <a:noFill/>
          </a:ln>
        </p:spPr>
      </p:sp>
      <p:sp>
        <p:nvSpPr>
          <p:cNvPr id="925" name="Google Shape;925;g16bae8313fb_0_906"/>
          <p:cNvSpPr/>
          <p:nvPr>
            <p:ph idx="5" type="pic"/>
          </p:nvPr>
        </p:nvSpPr>
        <p:spPr>
          <a:xfrm>
            <a:off x="1143000" y="1752600"/>
            <a:ext cx="2409600" cy="2136900"/>
          </a:xfrm>
          <a:prstGeom prst="rect">
            <a:avLst/>
          </a:prstGeom>
          <a:noFill/>
          <a:ln>
            <a:noFill/>
          </a:ln>
        </p:spPr>
      </p:sp>
      <p:sp>
        <p:nvSpPr>
          <p:cNvPr id="926" name="Google Shape;926;g16bae8313fb_0_90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8">
  <p:cSld name="19_Blank_1_6_5">
    <p:spTree>
      <p:nvGrpSpPr>
        <p:cNvPr id="927" name="Shape 927"/>
        <p:cNvGrpSpPr/>
        <p:nvPr/>
      </p:nvGrpSpPr>
      <p:grpSpPr>
        <a:xfrm>
          <a:off x="0" y="0"/>
          <a:ext cx="0" cy="0"/>
          <a:chOff x="0" y="0"/>
          <a:chExt cx="0" cy="0"/>
        </a:xfrm>
      </p:grpSpPr>
      <p:sp>
        <p:nvSpPr>
          <p:cNvPr id="928" name="Google Shape;928;g16bae8313fb_0_918"/>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29" name="Google Shape;929;g16bae8313fb_0_91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30" name="Google Shape;930;g16bae8313fb_0_91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31" name="Google Shape;931;g16bae8313fb_0_91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32" name="Google Shape;932;g16bae8313fb_0_91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33" name="Google Shape;933;g16bae8313fb_0_91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1">
  <p:cSld name="3_Blank_1">
    <p:spTree>
      <p:nvGrpSpPr>
        <p:cNvPr id="934" name="Shape 934"/>
        <p:cNvGrpSpPr/>
        <p:nvPr/>
      </p:nvGrpSpPr>
      <p:grpSpPr>
        <a:xfrm>
          <a:off x="0" y="0"/>
          <a:ext cx="0" cy="0"/>
          <a:chOff x="0" y="0"/>
          <a:chExt cx="0" cy="0"/>
        </a:xfrm>
      </p:grpSpPr>
      <p:sp>
        <p:nvSpPr>
          <p:cNvPr id="935" name="Google Shape;935;g16bae8313fb_0_925"/>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936" name="Google Shape;936;g16bae8313fb_0_92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37" name="Google Shape;937;g16bae8313fb_0_92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38" name="Google Shape;938;g16bae8313fb_0_92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39" name="Google Shape;939;g16bae8313fb_0_9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2">
  <p:cSld name="19_Blank_1_10">
    <p:spTree>
      <p:nvGrpSpPr>
        <p:cNvPr id="940" name="Shape 940"/>
        <p:cNvGrpSpPr/>
        <p:nvPr/>
      </p:nvGrpSpPr>
      <p:grpSpPr>
        <a:xfrm>
          <a:off x="0" y="0"/>
          <a:ext cx="0" cy="0"/>
          <a:chOff x="0" y="0"/>
          <a:chExt cx="0" cy="0"/>
        </a:xfrm>
      </p:grpSpPr>
      <p:sp>
        <p:nvSpPr>
          <p:cNvPr id="941" name="Google Shape;941;g16bae8313fb_0_931"/>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42" name="Google Shape;942;g16bae8313fb_0_93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43" name="Google Shape;943;g16bae8313fb_0_9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44" name="Google Shape;944;g16bae8313fb_0_9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g16bae8313fb_0_9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46" name="Google Shape;946;g16bae8313fb_0_93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3">
  <p:cSld name="19_Blank_1_1_4">
    <p:spTree>
      <p:nvGrpSpPr>
        <p:cNvPr id="947" name="Shape 947"/>
        <p:cNvGrpSpPr/>
        <p:nvPr/>
      </p:nvGrpSpPr>
      <p:grpSpPr>
        <a:xfrm>
          <a:off x="0" y="0"/>
          <a:ext cx="0" cy="0"/>
          <a:chOff x="0" y="0"/>
          <a:chExt cx="0" cy="0"/>
        </a:xfrm>
      </p:grpSpPr>
      <p:sp>
        <p:nvSpPr>
          <p:cNvPr id="948" name="Google Shape;948;g16bae8313fb_0_93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49" name="Google Shape;949;g16bae8313fb_0_93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50" name="Google Shape;950;g16bae8313fb_0_93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51" name="Google Shape;951;g16bae8313fb_0_9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g16bae8313fb_0_93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953" name="Google Shape;953;g16bae8313fb_0_93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954" name="Google Shape;954;g16bae8313fb_0_9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4">
  <p:cSld name="19_Blank_1_2_4">
    <p:spTree>
      <p:nvGrpSpPr>
        <p:cNvPr id="955" name="Shape 955"/>
        <p:cNvGrpSpPr/>
        <p:nvPr/>
      </p:nvGrpSpPr>
      <p:grpSpPr>
        <a:xfrm>
          <a:off x="0" y="0"/>
          <a:ext cx="0" cy="0"/>
          <a:chOff x="0" y="0"/>
          <a:chExt cx="0" cy="0"/>
        </a:xfrm>
      </p:grpSpPr>
      <p:sp>
        <p:nvSpPr>
          <p:cNvPr id="956" name="Google Shape;956;g16bae8313fb_0_946"/>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57" name="Google Shape;957;g16bae8313fb_0_94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58" name="Google Shape;958;g16bae8313fb_0_94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59" name="Google Shape;959;g16bae8313fb_0_9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60" name="Google Shape;960;g16bae8313fb_0_9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61" name="Google Shape;961;g16bae8313fb_0_946"/>
          <p:cNvSpPr/>
          <p:nvPr>
            <p:ph idx="2" type="pic"/>
          </p:nvPr>
        </p:nvSpPr>
        <p:spPr>
          <a:xfrm>
            <a:off x="1122001" y="1972500"/>
            <a:ext cx="4974000" cy="4123500"/>
          </a:xfrm>
          <a:prstGeom prst="rect">
            <a:avLst/>
          </a:prstGeom>
          <a:noFill/>
          <a:ln>
            <a:noFill/>
          </a:ln>
        </p:spPr>
      </p:sp>
      <p:sp>
        <p:nvSpPr>
          <p:cNvPr id="962" name="Google Shape;962;g16bae8313fb_0_94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7">
  <p:cSld name="1_Title Only_1_3_1_3">
    <p:spTree>
      <p:nvGrpSpPr>
        <p:cNvPr id="77" name="Shape 77"/>
        <p:cNvGrpSpPr/>
        <p:nvPr/>
      </p:nvGrpSpPr>
      <p:grpSpPr>
        <a:xfrm>
          <a:off x="0" y="0"/>
          <a:ext cx="0" cy="0"/>
          <a:chOff x="0" y="0"/>
          <a:chExt cx="0" cy="0"/>
        </a:xfrm>
      </p:grpSpPr>
      <p:sp>
        <p:nvSpPr>
          <p:cNvPr id="78" name="Google Shape;78;g16bae8313fb_0_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g16bae8313fb_0_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80" name="Google Shape;80;g16bae8313fb_0_6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81" name="Google Shape;81;g16bae8313fb_0_6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82" name="Google Shape;82;g16bae8313fb_0_68"/>
          <p:cNvSpPr/>
          <p:nvPr>
            <p:ph idx="3" type="pic"/>
          </p:nvPr>
        </p:nvSpPr>
        <p:spPr>
          <a:xfrm>
            <a:off x="3686431" y="1749300"/>
            <a:ext cx="2409600" cy="2136900"/>
          </a:xfrm>
          <a:prstGeom prst="rect">
            <a:avLst/>
          </a:prstGeom>
          <a:noFill/>
          <a:ln>
            <a:noFill/>
          </a:ln>
        </p:spPr>
      </p:sp>
      <p:sp>
        <p:nvSpPr>
          <p:cNvPr id="83" name="Google Shape;83;g16bae8313fb_0_68"/>
          <p:cNvSpPr/>
          <p:nvPr>
            <p:ph idx="4" type="pic"/>
          </p:nvPr>
        </p:nvSpPr>
        <p:spPr>
          <a:xfrm>
            <a:off x="3686431" y="4035300"/>
            <a:ext cx="2409600" cy="2136900"/>
          </a:xfrm>
          <a:prstGeom prst="rect">
            <a:avLst/>
          </a:prstGeom>
          <a:noFill/>
          <a:ln>
            <a:noFill/>
          </a:ln>
        </p:spPr>
      </p:sp>
      <p:sp>
        <p:nvSpPr>
          <p:cNvPr id="84" name="Google Shape;84;g16bae8313fb_0_68"/>
          <p:cNvSpPr/>
          <p:nvPr>
            <p:ph idx="5" type="pic"/>
          </p:nvPr>
        </p:nvSpPr>
        <p:spPr>
          <a:xfrm>
            <a:off x="1143000" y="1752600"/>
            <a:ext cx="2409600" cy="2136900"/>
          </a:xfrm>
          <a:prstGeom prst="rect">
            <a:avLst/>
          </a:prstGeom>
          <a:noFill/>
          <a:ln>
            <a:noFill/>
          </a:ln>
        </p:spPr>
      </p:sp>
      <p:sp>
        <p:nvSpPr>
          <p:cNvPr id="85" name="Google Shape;85;g16bae8313fb_0_68"/>
          <p:cNvSpPr/>
          <p:nvPr>
            <p:ph idx="6" type="pic"/>
          </p:nvPr>
        </p:nvSpPr>
        <p:spPr>
          <a:xfrm>
            <a:off x="1143000" y="4038600"/>
            <a:ext cx="2409600" cy="2136900"/>
          </a:xfrm>
          <a:prstGeom prst="rect">
            <a:avLst/>
          </a:prstGeom>
          <a:noFill/>
          <a:ln>
            <a:noFill/>
          </a:ln>
        </p:spPr>
      </p:sp>
      <p:pic>
        <p:nvPicPr>
          <p:cNvPr id="86" name="Google Shape;86;g16bae8313fb_0_6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5">
  <p:cSld name="19_Blank_1_3_4">
    <p:spTree>
      <p:nvGrpSpPr>
        <p:cNvPr id="963" name="Shape 963"/>
        <p:cNvGrpSpPr/>
        <p:nvPr/>
      </p:nvGrpSpPr>
      <p:grpSpPr>
        <a:xfrm>
          <a:off x="0" y="0"/>
          <a:ext cx="0" cy="0"/>
          <a:chOff x="0" y="0"/>
          <a:chExt cx="0" cy="0"/>
        </a:xfrm>
      </p:grpSpPr>
      <p:sp>
        <p:nvSpPr>
          <p:cNvPr id="964" name="Google Shape;964;g16bae8313fb_0_95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65" name="Google Shape;965;g16bae8313fb_0_95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66" name="Google Shape;966;g16bae8313fb_0_9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67" name="Google Shape;967;g16bae8313fb_0_9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68" name="Google Shape;968;g16bae8313fb_0_9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69" name="Google Shape;969;g16bae8313fb_0_954"/>
          <p:cNvSpPr/>
          <p:nvPr>
            <p:ph idx="2" type="pic"/>
          </p:nvPr>
        </p:nvSpPr>
        <p:spPr>
          <a:xfrm>
            <a:off x="1143000" y="1749300"/>
            <a:ext cx="4953000" cy="2136900"/>
          </a:xfrm>
          <a:prstGeom prst="rect">
            <a:avLst/>
          </a:prstGeom>
          <a:noFill/>
          <a:ln>
            <a:noFill/>
          </a:ln>
        </p:spPr>
      </p:sp>
      <p:sp>
        <p:nvSpPr>
          <p:cNvPr id="970" name="Google Shape;970;g16bae8313fb_0_954"/>
          <p:cNvSpPr/>
          <p:nvPr>
            <p:ph idx="3" type="pic"/>
          </p:nvPr>
        </p:nvSpPr>
        <p:spPr>
          <a:xfrm>
            <a:off x="1143000" y="4035300"/>
            <a:ext cx="4953000" cy="2136900"/>
          </a:xfrm>
          <a:prstGeom prst="rect">
            <a:avLst/>
          </a:prstGeom>
          <a:noFill/>
          <a:ln>
            <a:noFill/>
          </a:ln>
        </p:spPr>
      </p:sp>
      <p:sp>
        <p:nvSpPr>
          <p:cNvPr id="971" name="Google Shape;971;g16bae8313fb_0_95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72" name="Google Shape;972;g16bae8313fb_0_95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6">
  <p:cSld name="19_Blank_1_4_4">
    <p:spTree>
      <p:nvGrpSpPr>
        <p:cNvPr id="973" name="Shape 973"/>
        <p:cNvGrpSpPr/>
        <p:nvPr/>
      </p:nvGrpSpPr>
      <p:grpSpPr>
        <a:xfrm>
          <a:off x="0" y="0"/>
          <a:ext cx="0" cy="0"/>
          <a:chOff x="0" y="0"/>
          <a:chExt cx="0" cy="0"/>
        </a:xfrm>
      </p:grpSpPr>
      <p:sp>
        <p:nvSpPr>
          <p:cNvPr id="974" name="Google Shape;974;g16bae8313fb_0_96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75" name="Google Shape;975;g16bae8313fb_0_96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76" name="Google Shape;976;g16bae8313fb_0_9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77" name="Google Shape;977;g16bae8313fb_0_9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78" name="Google Shape;978;g16bae8313fb_0_9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79" name="Google Shape;979;g16bae8313fb_0_964"/>
          <p:cNvSpPr/>
          <p:nvPr>
            <p:ph idx="2" type="pic"/>
          </p:nvPr>
        </p:nvSpPr>
        <p:spPr>
          <a:xfrm>
            <a:off x="1141950" y="1673100"/>
            <a:ext cx="4953000" cy="1491600"/>
          </a:xfrm>
          <a:prstGeom prst="rect">
            <a:avLst/>
          </a:prstGeom>
          <a:noFill/>
          <a:ln>
            <a:noFill/>
          </a:ln>
        </p:spPr>
      </p:sp>
      <p:sp>
        <p:nvSpPr>
          <p:cNvPr id="980" name="Google Shape;980;g16bae8313fb_0_964"/>
          <p:cNvSpPr/>
          <p:nvPr>
            <p:ph idx="3" type="pic"/>
          </p:nvPr>
        </p:nvSpPr>
        <p:spPr>
          <a:xfrm>
            <a:off x="1141950" y="3268673"/>
            <a:ext cx="4953000" cy="1491600"/>
          </a:xfrm>
          <a:prstGeom prst="rect">
            <a:avLst/>
          </a:prstGeom>
          <a:noFill/>
          <a:ln>
            <a:noFill/>
          </a:ln>
        </p:spPr>
      </p:sp>
      <p:sp>
        <p:nvSpPr>
          <p:cNvPr id="981" name="Google Shape;981;g16bae8313fb_0_96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82" name="Google Shape;982;g16bae8313fb_0_964"/>
          <p:cNvSpPr/>
          <p:nvPr>
            <p:ph idx="4" type="pic"/>
          </p:nvPr>
        </p:nvSpPr>
        <p:spPr>
          <a:xfrm>
            <a:off x="1140900" y="4864250"/>
            <a:ext cx="4953000" cy="1491600"/>
          </a:xfrm>
          <a:prstGeom prst="rect">
            <a:avLst/>
          </a:prstGeom>
          <a:noFill/>
          <a:ln>
            <a:noFill/>
          </a:ln>
        </p:spPr>
      </p:sp>
      <p:sp>
        <p:nvSpPr>
          <p:cNvPr id="983" name="Google Shape;983;g16bae8313fb_0_96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84" name="Google Shape;984;g16bae8313fb_0_96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7">
  <p:cSld name="19_Blank_1_5_4">
    <p:spTree>
      <p:nvGrpSpPr>
        <p:cNvPr id="985" name="Shape 985"/>
        <p:cNvGrpSpPr/>
        <p:nvPr/>
      </p:nvGrpSpPr>
      <p:grpSpPr>
        <a:xfrm>
          <a:off x="0" y="0"/>
          <a:ext cx="0" cy="0"/>
          <a:chOff x="0" y="0"/>
          <a:chExt cx="0" cy="0"/>
        </a:xfrm>
      </p:grpSpPr>
      <p:sp>
        <p:nvSpPr>
          <p:cNvPr id="986" name="Google Shape;986;g16bae8313fb_0_976"/>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87" name="Google Shape;987;g16bae8313fb_0_97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88" name="Google Shape;988;g16bae8313fb_0_9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89" name="Google Shape;989;g16bae8313fb_0_9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g16bae8313fb_0_9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91" name="Google Shape;991;g16bae8313fb_0_97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92" name="Google Shape;992;g16bae8313fb_0_97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93" name="Google Shape;993;g16bae8313fb_0_976"/>
          <p:cNvSpPr/>
          <p:nvPr>
            <p:ph idx="3" type="pic"/>
          </p:nvPr>
        </p:nvSpPr>
        <p:spPr>
          <a:xfrm>
            <a:off x="3686431" y="1749300"/>
            <a:ext cx="2409600" cy="2136900"/>
          </a:xfrm>
          <a:prstGeom prst="rect">
            <a:avLst/>
          </a:prstGeom>
          <a:noFill/>
          <a:ln>
            <a:noFill/>
          </a:ln>
        </p:spPr>
      </p:sp>
      <p:sp>
        <p:nvSpPr>
          <p:cNvPr id="994" name="Google Shape;994;g16bae8313fb_0_976"/>
          <p:cNvSpPr/>
          <p:nvPr>
            <p:ph idx="4" type="pic"/>
          </p:nvPr>
        </p:nvSpPr>
        <p:spPr>
          <a:xfrm>
            <a:off x="3686431" y="4035300"/>
            <a:ext cx="2409600" cy="2136900"/>
          </a:xfrm>
          <a:prstGeom prst="rect">
            <a:avLst/>
          </a:prstGeom>
          <a:noFill/>
          <a:ln>
            <a:noFill/>
          </a:ln>
        </p:spPr>
      </p:sp>
      <p:sp>
        <p:nvSpPr>
          <p:cNvPr id="995" name="Google Shape;995;g16bae8313fb_0_976"/>
          <p:cNvSpPr/>
          <p:nvPr>
            <p:ph idx="5" type="pic"/>
          </p:nvPr>
        </p:nvSpPr>
        <p:spPr>
          <a:xfrm>
            <a:off x="1143000" y="1752600"/>
            <a:ext cx="2409600" cy="2136900"/>
          </a:xfrm>
          <a:prstGeom prst="rect">
            <a:avLst/>
          </a:prstGeom>
          <a:noFill/>
          <a:ln>
            <a:noFill/>
          </a:ln>
        </p:spPr>
      </p:sp>
      <p:sp>
        <p:nvSpPr>
          <p:cNvPr id="996" name="Google Shape;996;g16bae8313fb_0_97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8">
  <p:cSld name="19_Blank_1_6_4">
    <p:spTree>
      <p:nvGrpSpPr>
        <p:cNvPr id="997" name="Shape 997"/>
        <p:cNvGrpSpPr/>
        <p:nvPr/>
      </p:nvGrpSpPr>
      <p:grpSpPr>
        <a:xfrm>
          <a:off x="0" y="0"/>
          <a:ext cx="0" cy="0"/>
          <a:chOff x="0" y="0"/>
          <a:chExt cx="0" cy="0"/>
        </a:xfrm>
      </p:grpSpPr>
      <p:sp>
        <p:nvSpPr>
          <p:cNvPr id="998" name="Google Shape;998;g16bae8313fb_0_98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99" name="Google Shape;999;g16bae8313fb_0_98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00" name="Google Shape;1000;g16bae8313fb_0_98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01" name="Google Shape;1001;g16bae8313fb_0_9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g16bae8313fb_0_98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03" name="Google Shape;1003;g16bae8313fb_0_98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1">
  <p:cSld name="5_Blank_1">
    <p:bg>
      <p:bgPr>
        <a:solidFill>
          <a:srgbClr val="DF4A51"/>
        </a:solidFill>
      </p:bgPr>
    </p:bg>
    <p:spTree>
      <p:nvGrpSpPr>
        <p:cNvPr id="1004" name="Shape 1004"/>
        <p:cNvGrpSpPr/>
        <p:nvPr/>
      </p:nvGrpSpPr>
      <p:grpSpPr>
        <a:xfrm>
          <a:off x="0" y="0"/>
          <a:ext cx="0" cy="0"/>
          <a:chOff x="0" y="0"/>
          <a:chExt cx="0" cy="0"/>
        </a:xfrm>
      </p:grpSpPr>
      <p:sp>
        <p:nvSpPr>
          <p:cNvPr id="1005" name="Google Shape;1005;g16bae8313fb_0_995"/>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006" name="Google Shape;1006;g16bae8313fb_0_99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07" name="Google Shape;1007;g16bae8313fb_0_99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08" name="Google Shape;1008;g16bae8313fb_0_9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09" name="Google Shape;1009;g16bae8313fb_0_9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2">
  <p:cSld name="19_Blank_1_9">
    <p:spTree>
      <p:nvGrpSpPr>
        <p:cNvPr id="1010" name="Shape 1010"/>
        <p:cNvGrpSpPr/>
        <p:nvPr/>
      </p:nvGrpSpPr>
      <p:grpSpPr>
        <a:xfrm>
          <a:off x="0" y="0"/>
          <a:ext cx="0" cy="0"/>
          <a:chOff x="0" y="0"/>
          <a:chExt cx="0" cy="0"/>
        </a:xfrm>
      </p:grpSpPr>
      <p:sp>
        <p:nvSpPr>
          <p:cNvPr id="1011" name="Google Shape;1011;g16bae8313fb_0_1001"/>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12" name="Google Shape;1012;g16bae8313fb_0_100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13" name="Google Shape;1013;g16bae8313fb_0_100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14" name="Google Shape;1014;g16bae8313fb_0_100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15" name="Google Shape;1015;g16bae8313fb_0_100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16" name="Google Shape;1016;g16bae8313fb_0_100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3">
  <p:cSld name="19_Blank_1_1_3">
    <p:spTree>
      <p:nvGrpSpPr>
        <p:cNvPr id="1017" name="Shape 1017"/>
        <p:cNvGrpSpPr/>
        <p:nvPr/>
      </p:nvGrpSpPr>
      <p:grpSpPr>
        <a:xfrm>
          <a:off x="0" y="0"/>
          <a:ext cx="0" cy="0"/>
          <a:chOff x="0" y="0"/>
          <a:chExt cx="0" cy="0"/>
        </a:xfrm>
      </p:grpSpPr>
      <p:sp>
        <p:nvSpPr>
          <p:cNvPr id="1018" name="Google Shape;1018;g16bae8313fb_0_1008"/>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19" name="Google Shape;1019;g16bae8313fb_0_100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20" name="Google Shape;1020;g16bae8313fb_0_100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21" name="Google Shape;1021;g16bae8313fb_0_100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22" name="Google Shape;1022;g16bae8313fb_0_100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23" name="Google Shape;1023;g16bae8313fb_0_100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24" name="Google Shape;1024;g16bae8313fb_0_100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4">
  <p:cSld name="19_Blank_1_2_3">
    <p:spTree>
      <p:nvGrpSpPr>
        <p:cNvPr id="1025" name="Shape 1025"/>
        <p:cNvGrpSpPr/>
        <p:nvPr/>
      </p:nvGrpSpPr>
      <p:grpSpPr>
        <a:xfrm>
          <a:off x="0" y="0"/>
          <a:ext cx="0" cy="0"/>
          <a:chOff x="0" y="0"/>
          <a:chExt cx="0" cy="0"/>
        </a:xfrm>
      </p:grpSpPr>
      <p:sp>
        <p:nvSpPr>
          <p:cNvPr id="1026" name="Google Shape;1026;g16bae8313fb_0_101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27" name="Google Shape;1027;g16bae8313fb_0_101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28" name="Google Shape;1028;g16bae8313fb_0_101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29" name="Google Shape;1029;g16bae8313fb_0_10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30" name="Google Shape;1030;g16bae8313fb_0_101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31" name="Google Shape;1031;g16bae8313fb_0_1016"/>
          <p:cNvSpPr/>
          <p:nvPr>
            <p:ph idx="2" type="pic"/>
          </p:nvPr>
        </p:nvSpPr>
        <p:spPr>
          <a:xfrm>
            <a:off x="1122001" y="1972500"/>
            <a:ext cx="4974000" cy="4123500"/>
          </a:xfrm>
          <a:prstGeom prst="rect">
            <a:avLst/>
          </a:prstGeom>
          <a:noFill/>
          <a:ln>
            <a:noFill/>
          </a:ln>
        </p:spPr>
      </p:sp>
      <p:sp>
        <p:nvSpPr>
          <p:cNvPr id="1032" name="Google Shape;1032;g16bae8313fb_0_101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5">
  <p:cSld name="19_Blank_1_3_3">
    <p:spTree>
      <p:nvGrpSpPr>
        <p:cNvPr id="1033" name="Shape 1033"/>
        <p:cNvGrpSpPr/>
        <p:nvPr/>
      </p:nvGrpSpPr>
      <p:grpSpPr>
        <a:xfrm>
          <a:off x="0" y="0"/>
          <a:ext cx="0" cy="0"/>
          <a:chOff x="0" y="0"/>
          <a:chExt cx="0" cy="0"/>
        </a:xfrm>
      </p:grpSpPr>
      <p:sp>
        <p:nvSpPr>
          <p:cNvPr id="1034" name="Google Shape;1034;g16bae8313fb_0_102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35" name="Google Shape;1035;g16bae8313fb_0_10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36" name="Google Shape;1036;g16bae8313fb_0_10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37" name="Google Shape;1037;g16bae8313fb_0_10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38" name="Google Shape;1038;g16bae8313fb_0_10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39" name="Google Shape;1039;g16bae8313fb_0_1024"/>
          <p:cNvSpPr/>
          <p:nvPr>
            <p:ph idx="2" type="pic"/>
          </p:nvPr>
        </p:nvSpPr>
        <p:spPr>
          <a:xfrm>
            <a:off x="1143000" y="1749300"/>
            <a:ext cx="4953000" cy="2136900"/>
          </a:xfrm>
          <a:prstGeom prst="rect">
            <a:avLst/>
          </a:prstGeom>
          <a:noFill/>
          <a:ln>
            <a:noFill/>
          </a:ln>
        </p:spPr>
      </p:sp>
      <p:sp>
        <p:nvSpPr>
          <p:cNvPr id="1040" name="Google Shape;1040;g16bae8313fb_0_1024"/>
          <p:cNvSpPr/>
          <p:nvPr>
            <p:ph idx="3" type="pic"/>
          </p:nvPr>
        </p:nvSpPr>
        <p:spPr>
          <a:xfrm>
            <a:off x="1143000" y="4035300"/>
            <a:ext cx="4953000" cy="2136900"/>
          </a:xfrm>
          <a:prstGeom prst="rect">
            <a:avLst/>
          </a:prstGeom>
          <a:noFill/>
          <a:ln>
            <a:noFill/>
          </a:ln>
        </p:spPr>
      </p:sp>
      <p:sp>
        <p:nvSpPr>
          <p:cNvPr id="1041" name="Google Shape;1041;g16bae8313fb_0_102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42" name="Google Shape;1042;g16bae8313fb_0_102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6">
  <p:cSld name="19_Blank_1_4_3">
    <p:spTree>
      <p:nvGrpSpPr>
        <p:cNvPr id="1043" name="Shape 1043"/>
        <p:cNvGrpSpPr/>
        <p:nvPr/>
      </p:nvGrpSpPr>
      <p:grpSpPr>
        <a:xfrm>
          <a:off x="0" y="0"/>
          <a:ext cx="0" cy="0"/>
          <a:chOff x="0" y="0"/>
          <a:chExt cx="0" cy="0"/>
        </a:xfrm>
      </p:grpSpPr>
      <p:sp>
        <p:nvSpPr>
          <p:cNvPr id="1044" name="Google Shape;1044;g16bae8313fb_0_103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45" name="Google Shape;1045;g16bae8313fb_0_103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46" name="Google Shape;1046;g16bae8313fb_0_103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47" name="Google Shape;1047;g16bae8313fb_0_10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48" name="Google Shape;1048;g16bae8313fb_0_10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49" name="Google Shape;1049;g16bae8313fb_0_1034"/>
          <p:cNvSpPr/>
          <p:nvPr>
            <p:ph idx="2" type="pic"/>
          </p:nvPr>
        </p:nvSpPr>
        <p:spPr>
          <a:xfrm>
            <a:off x="1141950" y="1673100"/>
            <a:ext cx="4953000" cy="1491600"/>
          </a:xfrm>
          <a:prstGeom prst="rect">
            <a:avLst/>
          </a:prstGeom>
          <a:noFill/>
          <a:ln>
            <a:noFill/>
          </a:ln>
        </p:spPr>
      </p:sp>
      <p:sp>
        <p:nvSpPr>
          <p:cNvPr id="1050" name="Google Shape;1050;g16bae8313fb_0_1034"/>
          <p:cNvSpPr/>
          <p:nvPr>
            <p:ph idx="3" type="pic"/>
          </p:nvPr>
        </p:nvSpPr>
        <p:spPr>
          <a:xfrm>
            <a:off x="1141950" y="3268673"/>
            <a:ext cx="4953000" cy="1491600"/>
          </a:xfrm>
          <a:prstGeom prst="rect">
            <a:avLst/>
          </a:prstGeom>
          <a:noFill/>
          <a:ln>
            <a:noFill/>
          </a:ln>
        </p:spPr>
      </p:sp>
      <p:sp>
        <p:nvSpPr>
          <p:cNvPr id="1051" name="Google Shape;1051;g16bae8313fb_0_103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052" name="Google Shape;1052;g16bae8313fb_0_1034"/>
          <p:cNvSpPr/>
          <p:nvPr>
            <p:ph idx="4" type="pic"/>
          </p:nvPr>
        </p:nvSpPr>
        <p:spPr>
          <a:xfrm>
            <a:off x="1140900" y="4864250"/>
            <a:ext cx="4953000" cy="1491600"/>
          </a:xfrm>
          <a:prstGeom prst="rect">
            <a:avLst/>
          </a:prstGeom>
          <a:noFill/>
          <a:ln>
            <a:noFill/>
          </a:ln>
        </p:spPr>
      </p:sp>
      <p:sp>
        <p:nvSpPr>
          <p:cNvPr id="1053" name="Google Shape;1053;g16bae8313fb_0_103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054" name="Google Shape;1054;g16bae8313fb_0_103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8">
  <p:cSld name="1_Title Only_1_3_1_4">
    <p:spTree>
      <p:nvGrpSpPr>
        <p:cNvPr id="87" name="Shape 87"/>
        <p:cNvGrpSpPr/>
        <p:nvPr/>
      </p:nvGrpSpPr>
      <p:grpSpPr>
        <a:xfrm>
          <a:off x="0" y="0"/>
          <a:ext cx="0" cy="0"/>
          <a:chOff x="0" y="0"/>
          <a:chExt cx="0" cy="0"/>
        </a:xfrm>
      </p:grpSpPr>
      <p:sp>
        <p:nvSpPr>
          <p:cNvPr id="88" name="Google Shape;88;g16bae8313fb_0_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g16bae8313fb_0_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90" name="Google Shape;90;g16bae8313fb_0_78"/>
          <p:cNvSpPr/>
          <p:nvPr>
            <p:ph idx="2" type="pic"/>
          </p:nvPr>
        </p:nvSpPr>
        <p:spPr>
          <a:xfrm>
            <a:off x="1140001" y="1972500"/>
            <a:ext cx="9912000" cy="4123500"/>
          </a:xfrm>
          <a:prstGeom prst="rect">
            <a:avLst/>
          </a:prstGeom>
          <a:noFill/>
          <a:ln>
            <a:noFill/>
          </a:ln>
        </p:spPr>
      </p:sp>
      <p:pic>
        <p:nvPicPr>
          <p:cNvPr id="91" name="Google Shape;91;g16bae8313fb_0_7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7">
  <p:cSld name="19_Blank_1_5_3">
    <p:spTree>
      <p:nvGrpSpPr>
        <p:cNvPr id="1055" name="Shape 1055"/>
        <p:cNvGrpSpPr/>
        <p:nvPr/>
      </p:nvGrpSpPr>
      <p:grpSpPr>
        <a:xfrm>
          <a:off x="0" y="0"/>
          <a:ext cx="0" cy="0"/>
          <a:chOff x="0" y="0"/>
          <a:chExt cx="0" cy="0"/>
        </a:xfrm>
      </p:grpSpPr>
      <p:sp>
        <p:nvSpPr>
          <p:cNvPr id="1056" name="Google Shape;1056;g16bae8313fb_0_104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57" name="Google Shape;1057;g16bae8313fb_0_104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58" name="Google Shape;1058;g16bae8313fb_0_104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59" name="Google Shape;1059;g16bae8313fb_0_10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60" name="Google Shape;1060;g16bae8313fb_0_10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61" name="Google Shape;1061;g16bae8313fb_0_104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62" name="Google Shape;1062;g16bae8313fb_0_104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63" name="Google Shape;1063;g16bae8313fb_0_1046"/>
          <p:cNvSpPr/>
          <p:nvPr>
            <p:ph idx="3" type="pic"/>
          </p:nvPr>
        </p:nvSpPr>
        <p:spPr>
          <a:xfrm>
            <a:off x="3686431" y="1749300"/>
            <a:ext cx="2409600" cy="2136900"/>
          </a:xfrm>
          <a:prstGeom prst="rect">
            <a:avLst/>
          </a:prstGeom>
          <a:noFill/>
          <a:ln>
            <a:noFill/>
          </a:ln>
        </p:spPr>
      </p:sp>
      <p:sp>
        <p:nvSpPr>
          <p:cNvPr id="1064" name="Google Shape;1064;g16bae8313fb_0_1046"/>
          <p:cNvSpPr/>
          <p:nvPr>
            <p:ph idx="4" type="pic"/>
          </p:nvPr>
        </p:nvSpPr>
        <p:spPr>
          <a:xfrm>
            <a:off x="3686431" y="4035300"/>
            <a:ext cx="2409600" cy="2136900"/>
          </a:xfrm>
          <a:prstGeom prst="rect">
            <a:avLst/>
          </a:prstGeom>
          <a:noFill/>
          <a:ln>
            <a:noFill/>
          </a:ln>
        </p:spPr>
      </p:sp>
      <p:sp>
        <p:nvSpPr>
          <p:cNvPr id="1065" name="Google Shape;1065;g16bae8313fb_0_1046"/>
          <p:cNvSpPr/>
          <p:nvPr>
            <p:ph idx="5" type="pic"/>
          </p:nvPr>
        </p:nvSpPr>
        <p:spPr>
          <a:xfrm>
            <a:off x="1143000" y="1752600"/>
            <a:ext cx="2409600" cy="2136900"/>
          </a:xfrm>
          <a:prstGeom prst="rect">
            <a:avLst/>
          </a:prstGeom>
          <a:noFill/>
          <a:ln>
            <a:noFill/>
          </a:ln>
        </p:spPr>
      </p:sp>
      <p:sp>
        <p:nvSpPr>
          <p:cNvPr id="1066" name="Google Shape;1066;g16bae8313fb_0_104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8">
  <p:cSld name="19_Blank_1_6_3">
    <p:spTree>
      <p:nvGrpSpPr>
        <p:cNvPr id="1067" name="Shape 1067"/>
        <p:cNvGrpSpPr/>
        <p:nvPr/>
      </p:nvGrpSpPr>
      <p:grpSpPr>
        <a:xfrm>
          <a:off x="0" y="0"/>
          <a:ext cx="0" cy="0"/>
          <a:chOff x="0" y="0"/>
          <a:chExt cx="0" cy="0"/>
        </a:xfrm>
      </p:grpSpPr>
      <p:sp>
        <p:nvSpPr>
          <p:cNvPr id="1068" name="Google Shape;1068;g16bae8313fb_0_1058"/>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69" name="Google Shape;1069;g16bae8313fb_0_105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70" name="Google Shape;1070;g16bae8313fb_0_10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71" name="Google Shape;1071;g16bae8313fb_0_10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72" name="Google Shape;1072;g16bae8313fb_0_10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73" name="Google Shape;1073;g16bae8313fb_0_105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6_Blank_1">
    <p:spTree>
      <p:nvGrpSpPr>
        <p:cNvPr id="1074" name="Shape 1074"/>
        <p:cNvGrpSpPr/>
        <p:nvPr/>
      </p:nvGrpSpPr>
      <p:grpSpPr>
        <a:xfrm>
          <a:off x="0" y="0"/>
          <a:ext cx="0" cy="0"/>
          <a:chOff x="0" y="0"/>
          <a:chExt cx="0" cy="0"/>
        </a:xfrm>
      </p:grpSpPr>
      <p:sp>
        <p:nvSpPr>
          <p:cNvPr id="1075" name="Google Shape;1075;g16bae8313fb_0_1065"/>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076" name="Google Shape;1076;g16bae8313fb_0_106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77" name="Google Shape;1077;g16bae8313fb_0_106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78" name="Google Shape;1078;g16bae8313fb_0_106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79" name="Google Shape;1079;g16bae8313fb_0_10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2">
  <p:cSld name="19_Blank_1_8">
    <p:spTree>
      <p:nvGrpSpPr>
        <p:cNvPr id="1080" name="Shape 1080"/>
        <p:cNvGrpSpPr/>
        <p:nvPr/>
      </p:nvGrpSpPr>
      <p:grpSpPr>
        <a:xfrm>
          <a:off x="0" y="0"/>
          <a:ext cx="0" cy="0"/>
          <a:chOff x="0" y="0"/>
          <a:chExt cx="0" cy="0"/>
        </a:xfrm>
      </p:grpSpPr>
      <p:sp>
        <p:nvSpPr>
          <p:cNvPr id="1081" name="Google Shape;1081;g16bae8313fb_0_1071"/>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82" name="Google Shape;1082;g16bae8313fb_0_107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83" name="Google Shape;1083;g16bae8313fb_0_107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84" name="Google Shape;1084;g16bae8313fb_0_10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5" name="Google Shape;1085;g16bae8313fb_0_10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86" name="Google Shape;1086;g16bae8313fb_0_107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3">
  <p:cSld name="19_Blank_1_1_2">
    <p:spTree>
      <p:nvGrpSpPr>
        <p:cNvPr id="1087" name="Shape 1087"/>
        <p:cNvGrpSpPr/>
        <p:nvPr/>
      </p:nvGrpSpPr>
      <p:grpSpPr>
        <a:xfrm>
          <a:off x="0" y="0"/>
          <a:ext cx="0" cy="0"/>
          <a:chOff x="0" y="0"/>
          <a:chExt cx="0" cy="0"/>
        </a:xfrm>
      </p:grpSpPr>
      <p:sp>
        <p:nvSpPr>
          <p:cNvPr id="1088" name="Google Shape;1088;g16bae8313fb_0_1078"/>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89" name="Google Shape;1089;g16bae8313fb_0_10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90" name="Google Shape;1090;g16bae8313fb_0_10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91" name="Google Shape;1091;g16bae8313fb_0_10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92" name="Google Shape;1092;g16bae8313fb_0_107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93" name="Google Shape;1093;g16bae8313fb_0_107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94" name="Google Shape;1094;g16bae8313fb_0_10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4">
  <p:cSld name="19_Blank_1_2_2">
    <p:spTree>
      <p:nvGrpSpPr>
        <p:cNvPr id="1095" name="Shape 1095"/>
        <p:cNvGrpSpPr/>
        <p:nvPr/>
      </p:nvGrpSpPr>
      <p:grpSpPr>
        <a:xfrm>
          <a:off x="0" y="0"/>
          <a:ext cx="0" cy="0"/>
          <a:chOff x="0" y="0"/>
          <a:chExt cx="0" cy="0"/>
        </a:xfrm>
      </p:grpSpPr>
      <p:sp>
        <p:nvSpPr>
          <p:cNvPr id="1096" name="Google Shape;1096;g16bae8313fb_0_1086"/>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97" name="Google Shape;1097;g16bae8313fb_0_108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98" name="Google Shape;1098;g16bae8313fb_0_108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99" name="Google Shape;1099;g16bae8313fb_0_108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00" name="Google Shape;1100;g16bae8313fb_0_108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01" name="Google Shape;1101;g16bae8313fb_0_1086"/>
          <p:cNvSpPr/>
          <p:nvPr>
            <p:ph idx="2" type="pic"/>
          </p:nvPr>
        </p:nvSpPr>
        <p:spPr>
          <a:xfrm>
            <a:off x="1122001" y="1972500"/>
            <a:ext cx="4974000" cy="4123500"/>
          </a:xfrm>
          <a:prstGeom prst="rect">
            <a:avLst/>
          </a:prstGeom>
          <a:noFill/>
          <a:ln>
            <a:noFill/>
          </a:ln>
        </p:spPr>
      </p:sp>
      <p:sp>
        <p:nvSpPr>
          <p:cNvPr id="1102" name="Google Shape;1102;g16bae8313fb_0_108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5">
  <p:cSld name="19_Blank_1_3_2">
    <p:spTree>
      <p:nvGrpSpPr>
        <p:cNvPr id="1103" name="Shape 1103"/>
        <p:cNvGrpSpPr/>
        <p:nvPr/>
      </p:nvGrpSpPr>
      <p:grpSpPr>
        <a:xfrm>
          <a:off x="0" y="0"/>
          <a:ext cx="0" cy="0"/>
          <a:chOff x="0" y="0"/>
          <a:chExt cx="0" cy="0"/>
        </a:xfrm>
      </p:grpSpPr>
      <p:sp>
        <p:nvSpPr>
          <p:cNvPr id="1104" name="Google Shape;1104;g16bae8313fb_0_109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05" name="Google Shape;1105;g16bae8313fb_0_109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06" name="Google Shape;1106;g16bae8313fb_0_10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07" name="Google Shape;1107;g16bae8313fb_0_10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08" name="Google Shape;1108;g16bae8313fb_0_10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09" name="Google Shape;1109;g16bae8313fb_0_1094"/>
          <p:cNvSpPr/>
          <p:nvPr>
            <p:ph idx="2" type="pic"/>
          </p:nvPr>
        </p:nvSpPr>
        <p:spPr>
          <a:xfrm>
            <a:off x="1143000" y="1749300"/>
            <a:ext cx="4953000" cy="2136900"/>
          </a:xfrm>
          <a:prstGeom prst="rect">
            <a:avLst/>
          </a:prstGeom>
          <a:noFill/>
          <a:ln>
            <a:noFill/>
          </a:ln>
        </p:spPr>
      </p:sp>
      <p:sp>
        <p:nvSpPr>
          <p:cNvPr id="1110" name="Google Shape;1110;g16bae8313fb_0_1094"/>
          <p:cNvSpPr/>
          <p:nvPr>
            <p:ph idx="3" type="pic"/>
          </p:nvPr>
        </p:nvSpPr>
        <p:spPr>
          <a:xfrm>
            <a:off x="1143000" y="4035300"/>
            <a:ext cx="4953000" cy="2136900"/>
          </a:xfrm>
          <a:prstGeom prst="rect">
            <a:avLst/>
          </a:prstGeom>
          <a:noFill/>
          <a:ln>
            <a:noFill/>
          </a:ln>
        </p:spPr>
      </p:sp>
      <p:sp>
        <p:nvSpPr>
          <p:cNvPr id="1111" name="Google Shape;1111;g16bae8313fb_0_109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12" name="Google Shape;1112;g16bae8313fb_0_109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6">
  <p:cSld name="19_Blank_1_4_2">
    <p:spTree>
      <p:nvGrpSpPr>
        <p:cNvPr id="1113" name="Shape 1113"/>
        <p:cNvGrpSpPr/>
        <p:nvPr/>
      </p:nvGrpSpPr>
      <p:grpSpPr>
        <a:xfrm>
          <a:off x="0" y="0"/>
          <a:ext cx="0" cy="0"/>
          <a:chOff x="0" y="0"/>
          <a:chExt cx="0" cy="0"/>
        </a:xfrm>
      </p:grpSpPr>
      <p:sp>
        <p:nvSpPr>
          <p:cNvPr id="1114" name="Google Shape;1114;g16bae8313fb_0_110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15" name="Google Shape;1115;g16bae8313fb_0_11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16" name="Google Shape;1116;g16bae8313fb_0_11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17" name="Google Shape;1117;g16bae8313fb_0_11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18" name="Google Shape;1118;g16bae8313fb_0_11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19" name="Google Shape;1119;g16bae8313fb_0_1104"/>
          <p:cNvSpPr/>
          <p:nvPr>
            <p:ph idx="2" type="pic"/>
          </p:nvPr>
        </p:nvSpPr>
        <p:spPr>
          <a:xfrm>
            <a:off x="1141950" y="1673100"/>
            <a:ext cx="4953000" cy="1491600"/>
          </a:xfrm>
          <a:prstGeom prst="rect">
            <a:avLst/>
          </a:prstGeom>
          <a:noFill/>
          <a:ln>
            <a:noFill/>
          </a:ln>
        </p:spPr>
      </p:sp>
      <p:sp>
        <p:nvSpPr>
          <p:cNvPr id="1120" name="Google Shape;1120;g16bae8313fb_0_1104"/>
          <p:cNvSpPr/>
          <p:nvPr>
            <p:ph idx="3" type="pic"/>
          </p:nvPr>
        </p:nvSpPr>
        <p:spPr>
          <a:xfrm>
            <a:off x="1141950" y="3268673"/>
            <a:ext cx="4953000" cy="1491600"/>
          </a:xfrm>
          <a:prstGeom prst="rect">
            <a:avLst/>
          </a:prstGeom>
          <a:noFill/>
          <a:ln>
            <a:noFill/>
          </a:ln>
        </p:spPr>
      </p:sp>
      <p:sp>
        <p:nvSpPr>
          <p:cNvPr id="1121" name="Google Shape;1121;g16bae8313fb_0_110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22" name="Google Shape;1122;g16bae8313fb_0_1104"/>
          <p:cNvSpPr/>
          <p:nvPr>
            <p:ph idx="4" type="pic"/>
          </p:nvPr>
        </p:nvSpPr>
        <p:spPr>
          <a:xfrm>
            <a:off x="1140900" y="4864250"/>
            <a:ext cx="4953000" cy="1491600"/>
          </a:xfrm>
          <a:prstGeom prst="rect">
            <a:avLst/>
          </a:prstGeom>
          <a:noFill/>
          <a:ln>
            <a:noFill/>
          </a:ln>
        </p:spPr>
      </p:sp>
      <p:sp>
        <p:nvSpPr>
          <p:cNvPr id="1123" name="Google Shape;1123;g16bae8313fb_0_110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24" name="Google Shape;1124;g16bae8313fb_0_110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7">
  <p:cSld name="19_Blank_1_5_2">
    <p:spTree>
      <p:nvGrpSpPr>
        <p:cNvPr id="1125" name="Shape 1125"/>
        <p:cNvGrpSpPr/>
        <p:nvPr/>
      </p:nvGrpSpPr>
      <p:grpSpPr>
        <a:xfrm>
          <a:off x="0" y="0"/>
          <a:ext cx="0" cy="0"/>
          <a:chOff x="0" y="0"/>
          <a:chExt cx="0" cy="0"/>
        </a:xfrm>
      </p:grpSpPr>
      <p:sp>
        <p:nvSpPr>
          <p:cNvPr id="1126" name="Google Shape;1126;g16bae8313fb_0_1116"/>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27" name="Google Shape;1127;g16bae8313fb_0_111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28" name="Google Shape;1128;g16bae8313fb_0_111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29" name="Google Shape;1129;g16bae8313fb_0_11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30" name="Google Shape;1130;g16bae8313fb_0_111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31" name="Google Shape;1131;g16bae8313fb_0_111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32" name="Google Shape;1132;g16bae8313fb_0_111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33" name="Google Shape;1133;g16bae8313fb_0_1116"/>
          <p:cNvSpPr/>
          <p:nvPr>
            <p:ph idx="3" type="pic"/>
          </p:nvPr>
        </p:nvSpPr>
        <p:spPr>
          <a:xfrm>
            <a:off x="3686431" y="1749300"/>
            <a:ext cx="2409600" cy="2136900"/>
          </a:xfrm>
          <a:prstGeom prst="rect">
            <a:avLst/>
          </a:prstGeom>
          <a:noFill/>
          <a:ln>
            <a:noFill/>
          </a:ln>
        </p:spPr>
      </p:sp>
      <p:sp>
        <p:nvSpPr>
          <p:cNvPr id="1134" name="Google Shape;1134;g16bae8313fb_0_1116"/>
          <p:cNvSpPr/>
          <p:nvPr>
            <p:ph idx="4" type="pic"/>
          </p:nvPr>
        </p:nvSpPr>
        <p:spPr>
          <a:xfrm>
            <a:off x="3686431" y="4035300"/>
            <a:ext cx="2409600" cy="2136900"/>
          </a:xfrm>
          <a:prstGeom prst="rect">
            <a:avLst/>
          </a:prstGeom>
          <a:noFill/>
          <a:ln>
            <a:noFill/>
          </a:ln>
        </p:spPr>
      </p:sp>
      <p:sp>
        <p:nvSpPr>
          <p:cNvPr id="1135" name="Google Shape;1135;g16bae8313fb_0_1116"/>
          <p:cNvSpPr/>
          <p:nvPr>
            <p:ph idx="5" type="pic"/>
          </p:nvPr>
        </p:nvSpPr>
        <p:spPr>
          <a:xfrm>
            <a:off x="1143000" y="1752600"/>
            <a:ext cx="2409600" cy="2136900"/>
          </a:xfrm>
          <a:prstGeom prst="rect">
            <a:avLst/>
          </a:prstGeom>
          <a:noFill/>
          <a:ln>
            <a:noFill/>
          </a:ln>
        </p:spPr>
      </p:sp>
      <p:sp>
        <p:nvSpPr>
          <p:cNvPr id="1136" name="Google Shape;1136;g16bae8313fb_0_111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8">
  <p:cSld name="19_Blank_1_6_2">
    <p:spTree>
      <p:nvGrpSpPr>
        <p:cNvPr id="1137" name="Shape 1137"/>
        <p:cNvGrpSpPr/>
        <p:nvPr/>
      </p:nvGrpSpPr>
      <p:grpSpPr>
        <a:xfrm>
          <a:off x="0" y="0"/>
          <a:ext cx="0" cy="0"/>
          <a:chOff x="0" y="0"/>
          <a:chExt cx="0" cy="0"/>
        </a:xfrm>
      </p:grpSpPr>
      <p:sp>
        <p:nvSpPr>
          <p:cNvPr id="1138" name="Google Shape;1138;g16bae8313fb_0_1128"/>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39" name="Google Shape;1139;g16bae8313fb_0_112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40" name="Google Shape;1140;g16bae8313fb_0_112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41" name="Google Shape;1141;g16bae8313fb_0_11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42" name="Google Shape;1142;g16bae8313fb_0_11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43" name="Google Shape;1143;g16bae8313fb_0_112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1">
  <p:cSld name="Custom Layout_1_1_5">
    <p:bg>
      <p:bgPr>
        <a:solidFill>
          <a:schemeClr val="dk1"/>
        </a:solidFill>
      </p:bgPr>
    </p:bg>
    <p:spTree>
      <p:nvGrpSpPr>
        <p:cNvPr id="92" name="Shape 92"/>
        <p:cNvGrpSpPr/>
        <p:nvPr/>
      </p:nvGrpSpPr>
      <p:grpSpPr>
        <a:xfrm>
          <a:off x="0" y="0"/>
          <a:ext cx="0" cy="0"/>
          <a:chOff x="0" y="0"/>
          <a:chExt cx="0" cy="0"/>
        </a:xfrm>
      </p:grpSpPr>
      <p:sp>
        <p:nvSpPr>
          <p:cNvPr id="93" name="Google Shape;93;g16bae8313fb_0_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g16bae8313fb_0_83"/>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g16bae8313fb_0_8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96" name="Google Shape;96;g16bae8313fb_0_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97" name="Google Shape;97;g16bae8313fb_0_83"/>
          <p:cNvSpPr txBox="1"/>
          <p:nvPr>
            <p:ph idx="1" type="body"/>
          </p:nvPr>
        </p:nvSpPr>
        <p:spPr>
          <a:xfrm>
            <a:off x="1153201" y="1989225"/>
            <a:ext cx="9912000" cy="4123500"/>
          </a:xfrm>
          <a:prstGeom prst="rect">
            <a:avLst/>
          </a:prstGeom>
          <a:noFill/>
          <a:ln>
            <a:noFill/>
          </a:ln>
        </p:spPr>
        <p:txBody>
          <a:bodyPr anchorCtr="0" anchor="ctr" bIns="45700" lIns="91425" spcFirstLastPara="1" rIns="91425" wrap="square" tIns="45700">
            <a:normAutofit/>
          </a:bodyPr>
          <a:lstStyle>
            <a:lvl1pPr indent="-355600" lvl="0" marL="457200" algn="ctr">
              <a:lnSpc>
                <a:spcPct val="90000"/>
              </a:lnSpc>
              <a:spcBef>
                <a:spcPts val="1000"/>
              </a:spcBef>
              <a:spcAft>
                <a:spcPts val="0"/>
              </a:spcAft>
              <a:buClr>
                <a:schemeClr val="lt1"/>
              </a:buClr>
              <a:buSzPts val="2000"/>
              <a:buChar char="•"/>
              <a:defRPr>
                <a:solidFill>
                  <a:schemeClr val="lt1"/>
                </a:solidFill>
              </a:defRPr>
            </a:lvl1pPr>
            <a:lvl2pPr indent="-342900" lvl="1" marL="914400" algn="ctr">
              <a:lnSpc>
                <a:spcPct val="90000"/>
              </a:lnSpc>
              <a:spcBef>
                <a:spcPts val="500"/>
              </a:spcBef>
              <a:spcAft>
                <a:spcPts val="0"/>
              </a:spcAft>
              <a:buClr>
                <a:schemeClr val="lt1"/>
              </a:buClr>
              <a:buSzPts val="1800"/>
              <a:buChar char="•"/>
              <a:defRPr>
                <a:solidFill>
                  <a:schemeClr val="lt1"/>
                </a:solidFill>
              </a:defRPr>
            </a:lvl2pPr>
            <a:lvl3pPr indent="-330200" lvl="2" marL="1371600" algn="ctr">
              <a:lnSpc>
                <a:spcPct val="90000"/>
              </a:lnSpc>
              <a:spcBef>
                <a:spcPts val="500"/>
              </a:spcBef>
              <a:spcAft>
                <a:spcPts val="0"/>
              </a:spcAft>
              <a:buClr>
                <a:schemeClr val="lt1"/>
              </a:buClr>
              <a:buSzPts val="1600"/>
              <a:buChar char="•"/>
              <a:defRPr>
                <a:solidFill>
                  <a:schemeClr val="lt1"/>
                </a:solidFill>
              </a:defRPr>
            </a:lvl3pPr>
            <a:lvl4pPr indent="-317500" lvl="3" marL="1828800" algn="ctr">
              <a:lnSpc>
                <a:spcPct val="90000"/>
              </a:lnSpc>
              <a:spcBef>
                <a:spcPts val="500"/>
              </a:spcBef>
              <a:spcAft>
                <a:spcPts val="0"/>
              </a:spcAft>
              <a:buClr>
                <a:schemeClr val="lt1"/>
              </a:buClr>
              <a:buSzPts val="1400"/>
              <a:buChar char="•"/>
              <a:defRPr>
                <a:solidFill>
                  <a:schemeClr val="lt1"/>
                </a:solidFill>
              </a:defRPr>
            </a:lvl4pPr>
            <a:lvl5pPr indent="-317500" lvl="4" marL="2286000" algn="ctr">
              <a:lnSpc>
                <a:spcPct val="90000"/>
              </a:lnSpc>
              <a:spcBef>
                <a:spcPts val="500"/>
              </a:spcBef>
              <a:spcAft>
                <a:spcPts val="0"/>
              </a:spcAft>
              <a:buClr>
                <a:schemeClr val="lt1"/>
              </a:buClr>
              <a:buSzPts val="1400"/>
              <a:buChar char="•"/>
              <a:defRPr>
                <a:solidFill>
                  <a:schemeClr val="lt1"/>
                </a:solidFill>
              </a:defRPr>
            </a:lvl5pPr>
            <a:lvl6pPr indent="-342900" lvl="5" marL="2743200" algn="ctr">
              <a:lnSpc>
                <a:spcPct val="90000"/>
              </a:lnSpc>
              <a:spcBef>
                <a:spcPts val="500"/>
              </a:spcBef>
              <a:spcAft>
                <a:spcPts val="0"/>
              </a:spcAft>
              <a:buClr>
                <a:schemeClr val="lt1"/>
              </a:buClr>
              <a:buSzPts val="1800"/>
              <a:buChar char="•"/>
              <a:defRPr>
                <a:solidFill>
                  <a:schemeClr val="lt1"/>
                </a:solidFill>
              </a:defRPr>
            </a:lvl6pPr>
            <a:lvl7pPr indent="-342900" lvl="6" marL="3200400" algn="ctr">
              <a:lnSpc>
                <a:spcPct val="90000"/>
              </a:lnSpc>
              <a:spcBef>
                <a:spcPts val="500"/>
              </a:spcBef>
              <a:spcAft>
                <a:spcPts val="0"/>
              </a:spcAft>
              <a:buClr>
                <a:schemeClr val="lt1"/>
              </a:buClr>
              <a:buSzPts val="1800"/>
              <a:buChar char="•"/>
              <a:defRPr>
                <a:solidFill>
                  <a:schemeClr val="lt1"/>
                </a:solidFill>
              </a:defRPr>
            </a:lvl7pPr>
            <a:lvl8pPr indent="-342900" lvl="7" marL="3657600" algn="ctr">
              <a:lnSpc>
                <a:spcPct val="90000"/>
              </a:lnSpc>
              <a:spcBef>
                <a:spcPts val="500"/>
              </a:spcBef>
              <a:spcAft>
                <a:spcPts val="0"/>
              </a:spcAft>
              <a:buClr>
                <a:schemeClr val="lt1"/>
              </a:buClr>
              <a:buSzPts val="1800"/>
              <a:buChar char="•"/>
              <a:defRPr>
                <a:solidFill>
                  <a:schemeClr val="lt1"/>
                </a:solidFill>
              </a:defRPr>
            </a:lvl8pPr>
            <a:lvl9pPr indent="-342900" lvl="8" marL="4114800" algn="ctr">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1">
  <p:cSld name="19_Blank_2">
    <p:spTree>
      <p:nvGrpSpPr>
        <p:cNvPr id="1144" name="Shape 1144"/>
        <p:cNvGrpSpPr/>
        <p:nvPr/>
      </p:nvGrpSpPr>
      <p:grpSpPr>
        <a:xfrm>
          <a:off x="0" y="0"/>
          <a:ext cx="0" cy="0"/>
          <a:chOff x="0" y="0"/>
          <a:chExt cx="0" cy="0"/>
        </a:xfrm>
      </p:grpSpPr>
      <p:sp>
        <p:nvSpPr>
          <p:cNvPr id="1145" name="Google Shape;1145;g16bae8313fb_0_1135"/>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146" name="Google Shape;1146;g16bae8313fb_0_113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147" name="Google Shape;1147;g16bae8313fb_0_113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48" name="Google Shape;1148;g16bae8313fb_0_113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49" name="Google Shape;1149;g16bae8313fb_0_11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2">
  <p:cSld name="19_Blank_1_7">
    <p:spTree>
      <p:nvGrpSpPr>
        <p:cNvPr id="1150" name="Shape 1150"/>
        <p:cNvGrpSpPr/>
        <p:nvPr/>
      </p:nvGrpSpPr>
      <p:grpSpPr>
        <a:xfrm>
          <a:off x="0" y="0"/>
          <a:ext cx="0" cy="0"/>
          <a:chOff x="0" y="0"/>
          <a:chExt cx="0" cy="0"/>
        </a:xfrm>
      </p:grpSpPr>
      <p:sp>
        <p:nvSpPr>
          <p:cNvPr id="1151" name="Google Shape;1151;g16bae8313fb_0_114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2" name="Google Shape;1152;g16bae8313fb_0_114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53" name="Google Shape;1153;g16bae8313fb_0_114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54" name="Google Shape;1154;g16bae8313fb_0_114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55" name="Google Shape;1155;g16bae8313fb_0_11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56" name="Google Shape;1156;g16bae8313fb_0_114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57" name="Google Shape;1157;g16bae8313fb_0_114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3">
  <p:cSld name="19_Blank_1_1_1">
    <p:spTree>
      <p:nvGrpSpPr>
        <p:cNvPr id="1158" name="Shape 1158"/>
        <p:cNvGrpSpPr/>
        <p:nvPr/>
      </p:nvGrpSpPr>
      <p:grpSpPr>
        <a:xfrm>
          <a:off x="0" y="0"/>
          <a:ext cx="0" cy="0"/>
          <a:chOff x="0" y="0"/>
          <a:chExt cx="0" cy="0"/>
        </a:xfrm>
      </p:grpSpPr>
      <p:sp>
        <p:nvSpPr>
          <p:cNvPr id="1159" name="Google Shape;1159;g16bae8313fb_0_114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0" name="Google Shape;1160;g16bae8313fb_0_1149"/>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61" name="Google Shape;1161;g16bae8313fb_0_1149"/>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62" name="Google Shape;1162;g16bae8313fb_0_114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63" name="Google Shape;1163;g16bae8313fb_0_114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64" name="Google Shape;1164;g16bae8313fb_0_114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165" name="Google Shape;1165;g16bae8313fb_0_1149"/>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166" name="Google Shape;1166;g16bae8313fb_0_1149"/>
          <p:cNvSpPr txBox="1"/>
          <p:nvPr>
            <p:ph idx="3"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4">
  <p:cSld name="19_Blank_1_2_1">
    <p:spTree>
      <p:nvGrpSpPr>
        <p:cNvPr id="1167" name="Shape 1167"/>
        <p:cNvGrpSpPr/>
        <p:nvPr/>
      </p:nvGrpSpPr>
      <p:grpSpPr>
        <a:xfrm>
          <a:off x="0" y="0"/>
          <a:ext cx="0" cy="0"/>
          <a:chOff x="0" y="0"/>
          <a:chExt cx="0" cy="0"/>
        </a:xfrm>
      </p:grpSpPr>
      <p:sp>
        <p:nvSpPr>
          <p:cNvPr id="1168" name="Google Shape;1168;g16bae8313fb_0_115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9" name="Google Shape;1169;g16bae8313fb_0_115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70" name="Google Shape;1170;g16bae8313fb_0_115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71" name="Google Shape;1171;g16bae8313fb_0_11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72" name="Google Shape;1172;g16bae8313fb_0_11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73" name="Google Shape;1173;g16bae8313fb_0_115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74" name="Google Shape;1174;g16bae8313fb_0_1158"/>
          <p:cNvSpPr/>
          <p:nvPr>
            <p:ph idx="3" type="pic"/>
          </p:nvPr>
        </p:nvSpPr>
        <p:spPr>
          <a:xfrm>
            <a:off x="1122001" y="1972500"/>
            <a:ext cx="4974000" cy="4123500"/>
          </a:xfrm>
          <a:prstGeom prst="rect">
            <a:avLst/>
          </a:prstGeom>
          <a:noFill/>
          <a:ln>
            <a:noFill/>
          </a:ln>
        </p:spPr>
      </p:sp>
      <p:sp>
        <p:nvSpPr>
          <p:cNvPr id="1175" name="Google Shape;1175;g16bae8313fb_0_115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5">
  <p:cSld name="19_Blank_1_3_1">
    <p:spTree>
      <p:nvGrpSpPr>
        <p:cNvPr id="1176" name="Shape 1176"/>
        <p:cNvGrpSpPr/>
        <p:nvPr/>
      </p:nvGrpSpPr>
      <p:grpSpPr>
        <a:xfrm>
          <a:off x="0" y="0"/>
          <a:ext cx="0" cy="0"/>
          <a:chOff x="0" y="0"/>
          <a:chExt cx="0" cy="0"/>
        </a:xfrm>
      </p:grpSpPr>
      <p:sp>
        <p:nvSpPr>
          <p:cNvPr id="1177" name="Google Shape;1177;g16bae8313fb_0_116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8" name="Google Shape;1178;g16bae8313fb_0_1167"/>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79" name="Google Shape;1179;g16bae8313fb_0_116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80" name="Google Shape;1180;g16bae8313fb_0_116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81" name="Google Shape;1181;g16bae8313fb_0_11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82" name="Google Shape;1182;g16bae8313fb_0_116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83" name="Google Shape;1183;g16bae8313fb_0_1167"/>
          <p:cNvSpPr/>
          <p:nvPr>
            <p:ph idx="3" type="pic"/>
          </p:nvPr>
        </p:nvSpPr>
        <p:spPr>
          <a:xfrm>
            <a:off x="1143000" y="1749300"/>
            <a:ext cx="4953000" cy="2136900"/>
          </a:xfrm>
          <a:prstGeom prst="rect">
            <a:avLst/>
          </a:prstGeom>
          <a:noFill/>
          <a:ln>
            <a:noFill/>
          </a:ln>
        </p:spPr>
      </p:sp>
      <p:sp>
        <p:nvSpPr>
          <p:cNvPr id="1184" name="Google Shape;1184;g16bae8313fb_0_1167"/>
          <p:cNvSpPr/>
          <p:nvPr>
            <p:ph idx="4" type="pic"/>
          </p:nvPr>
        </p:nvSpPr>
        <p:spPr>
          <a:xfrm>
            <a:off x="1143000" y="4035300"/>
            <a:ext cx="4953000" cy="2136900"/>
          </a:xfrm>
          <a:prstGeom prst="rect">
            <a:avLst/>
          </a:prstGeom>
          <a:noFill/>
          <a:ln>
            <a:noFill/>
          </a:ln>
        </p:spPr>
      </p:sp>
      <p:sp>
        <p:nvSpPr>
          <p:cNvPr id="1185" name="Google Shape;1185;g16bae8313fb_0_116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86" name="Google Shape;1186;g16bae8313fb_0_1167"/>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6">
  <p:cSld name="19_Blank_1_4_1">
    <p:spTree>
      <p:nvGrpSpPr>
        <p:cNvPr id="1187" name="Shape 1187"/>
        <p:cNvGrpSpPr/>
        <p:nvPr/>
      </p:nvGrpSpPr>
      <p:grpSpPr>
        <a:xfrm>
          <a:off x="0" y="0"/>
          <a:ext cx="0" cy="0"/>
          <a:chOff x="0" y="0"/>
          <a:chExt cx="0" cy="0"/>
        </a:xfrm>
      </p:grpSpPr>
      <p:sp>
        <p:nvSpPr>
          <p:cNvPr id="1188" name="Google Shape;1188;g16bae8313fb_0_117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9" name="Google Shape;1189;g16bae8313fb_0_117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90" name="Google Shape;1190;g16bae8313fb_0_11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91" name="Google Shape;1191;g16bae8313fb_0_11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92" name="Google Shape;1192;g16bae8313fb_0_11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93" name="Google Shape;1193;g16bae8313fb_0_117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94" name="Google Shape;1194;g16bae8313fb_0_1178"/>
          <p:cNvSpPr/>
          <p:nvPr>
            <p:ph idx="3" type="pic"/>
          </p:nvPr>
        </p:nvSpPr>
        <p:spPr>
          <a:xfrm>
            <a:off x="1141950" y="1673100"/>
            <a:ext cx="4953000" cy="1491600"/>
          </a:xfrm>
          <a:prstGeom prst="rect">
            <a:avLst/>
          </a:prstGeom>
          <a:noFill/>
          <a:ln>
            <a:noFill/>
          </a:ln>
        </p:spPr>
      </p:sp>
      <p:sp>
        <p:nvSpPr>
          <p:cNvPr id="1195" name="Google Shape;1195;g16bae8313fb_0_1178"/>
          <p:cNvSpPr/>
          <p:nvPr>
            <p:ph idx="4" type="pic"/>
          </p:nvPr>
        </p:nvSpPr>
        <p:spPr>
          <a:xfrm>
            <a:off x="1141950" y="3268673"/>
            <a:ext cx="4953000" cy="1491600"/>
          </a:xfrm>
          <a:prstGeom prst="rect">
            <a:avLst/>
          </a:prstGeom>
          <a:noFill/>
          <a:ln>
            <a:noFill/>
          </a:ln>
        </p:spPr>
      </p:sp>
      <p:sp>
        <p:nvSpPr>
          <p:cNvPr id="1196" name="Google Shape;1196;g16bae8313fb_0_117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97" name="Google Shape;1197;g16bae8313fb_0_1178"/>
          <p:cNvSpPr/>
          <p:nvPr>
            <p:ph idx="5" type="pic"/>
          </p:nvPr>
        </p:nvSpPr>
        <p:spPr>
          <a:xfrm>
            <a:off x="1140900" y="4864250"/>
            <a:ext cx="4953000" cy="1491600"/>
          </a:xfrm>
          <a:prstGeom prst="rect">
            <a:avLst/>
          </a:prstGeom>
          <a:noFill/>
          <a:ln>
            <a:noFill/>
          </a:ln>
        </p:spPr>
      </p:sp>
      <p:sp>
        <p:nvSpPr>
          <p:cNvPr id="1198" name="Google Shape;1198;g16bae8313fb_0_1178"/>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99" name="Google Shape;1199;g16bae8313fb_0_1178"/>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7">
  <p:cSld name="19_Blank_1_5_1">
    <p:spTree>
      <p:nvGrpSpPr>
        <p:cNvPr id="1200" name="Shape 1200"/>
        <p:cNvGrpSpPr/>
        <p:nvPr/>
      </p:nvGrpSpPr>
      <p:grpSpPr>
        <a:xfrm>
          <a:off x="0" y="0"/>
          <a:ext cx="0" cy="0"/>
          <a:chOff x="0" y="0"/>
          <a:chExt cx="0" cy="0"/>
        </a:xfrm>
      </p:grpSpPr>
      <p:sp>
        <p:nvSpPr>
          <p:cNvPr id="1201" name="Google Shape;1201;g16bae8313fb_0_119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2" name="Google Shape;1202;g16bae8313fb_0_119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03" name="Google Shape;1203;g16bae8313fb_0_119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204" name="Google Shape;1204;g16bae8313fb_0_11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05" name="Google Shape;1205;g16bae8313fb_0_11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06" name="Google Shape;1206;g16bae8313fb_0_119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207" name="Google Shape;1207;g16bae8313fb_0_119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8" name="Google Shape;1208;g16bae8313fb_0_1191"/>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9" name="Google Shape;1209;g16bae8313fb_0_1191"/>
          <p:cNvSpPr/>
          <p:nvPr>
            <p:ph idx="4" type="pic"/>
          </p:nvPr>
        </p:nvSpPr>
        <p:spPr>
          <a:xfrm>
            <a:off x="3686431" y="1749300"/>
            <a:ext cx="2409600" cy="2136900"/>
          </a:xfrm>
          <a:prstGeom prst="rect">
            <a:avLst/>
          </a:prstGeom>
          <a:noFill/>
          <a:ln>
            <a:noFill/>
          </a:ln>
        </p:spPr>
      </p:sp>
      <p:sp>
        <p:nvSpPr>
          <p:cNvPr id="1210" name="Google Shape;1210;g16bae8313fb_0_1191"/>
          <p:cNvSpPr/>
          <p:nvPr>
            <p:ph idx="5" type="pic"/>
          </p:nvPr>
        </p:nvSpPr>
        <p:spPr>
          <a:xfrm>
            <a:off x="3686431" y="4035300"/>
            <a:ext cx="2409600" cy="2136900"/>
          </a:xfrm>
          <a:prstGeom prst="rect">
            <a:avLst/>
          </a:prstGeom>
          <a:noFill/>
          <a:ln>
            <a:noFill/>
          </a:ln>
        </p:spPr>
      </p:sp>
      <p:sp>
        <p:nvSpPr>
          <p:cNvPr id="1211" name="Google Shape;1211;g16bae8313fb_0_1191"/>
          <p:cNvSpPr/>
          <p:nvPr>
            <p:ph idx="6" type="pic"/>
          </p:nvPr>
        </p:nvSpPr>
        <p:spPr>
          <a:xfrm>
            <a:off x="1143000" y="1752600"/>
            <a:ext cx="2409600" cy="2136900"/>
          </a:xfrm>
          <a:prstGeom prst="rect">
            <a:avLst/>
          </a:prstGeom>
          <a:noFill/>
          <a:ln>
            <a:noFill/>
          </a:ln>
        </p:spPr>
      </p:sp>
      <p:sp>
        <p:nvSpPr>
          <p:cNvPr id="1212" name="Google Shape;1212;g16bae8313fb_0_1191"/>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8">
  <p:cSld name="19_Blank_1_6_1">
    <p:spTree>
      <p:nvGrpSpPr>
        <p:cNvPr id="1213" name="Shape 1213"/>
        <p:cNvGrpSpPr/>
        <p:nvPr/>
      </p:nvGrpSpPr>
      <p:grpSpPr>
        <a:xfrm>
          <a:off x="0" y="0"/>
          <a:ext cx="0" cy="0"/>
          <a:chOff x="0" y="0"/>
          <a:chExt cx="0" cy="0"/>
        </a:xfrm>
      </p:grpSpPr>
      <p:sp>
        <p:nvSpPr>
          <p:cNvPr id="1214" name="Google Shape;1214;g16bae8313fb_0_120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5" name="Google Shape;1215;g16bae8313fb_0_120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16" name="Google Shape;1216;g16bae8313fb_0_12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217" name="Google Shape;1217;g16bae8313fb_0_12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18" name="Google Shape;1218;g16bae8313fb_0_12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19" name="Google Shape;1219;g16bae8313fb_0_120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220" name="Google Shape;1220;g16bae8313fb_0_1204"/>
          <p:cNvSpPr/>
          <p:nvPr>
            <p:ph idx="3" type="pic"/>
          </p:nvPr>
        </p:nvSpPr>
        <p:spPr>
          <a:xfrm>
            <a:off x="1140001" y="1972500"/>
            <a:ext cx="9912000" cy="41235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Title">
  <p:cSld name="18_Blank">
    <p:bg>
      <p:bgPr>
        <a:solidFill>
          <a:srgbClr val="00C18B"/>
        </a:solidFill>
      </p:bgPr>
    </p:bg>
    <p:spTree>
      <p:nvGrpSpPr>
        <p:cNvPr id="1221" name="Shape 1221"/>
        <p:cNvGrpSpPr/>
        <p:nvPr/>
      </p:nvGrpSpPr>
      <p:grpSpPr>
        <a:xfrm>
          <a:off x="0" y="0"/>
          <a:ext cx="0" cy="0"/>
          <a:chOff x="0" y="0"/>
          <a:chExt cx="0" cy="0"/>
        </a:xfrm>
      </p:grpSpPr>
      <p:sp>
        <p:nvSpPr>
          <p:cNvPr id="1222" name="Google Shape;1222;g16bae8313fb_0_121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23" name="Google Shape;1223;g16bae8313fb_0_1212"/>
          <p:cNvPicPr preferRelativeResize="0"/>
          <p:nvPr/>
        </p:nvPicPr>
        <p:blipFill rotWithShape="1">
          <a:blip r:embed="rId2">
            <a:alphaModFix/>
          </a:blip>
          <a:srcRect b="0" l="0" r="0" t="0"/>
          <a:stretch/>
        </p:blipFill>
        <p:spPr>
          <a:xfrm>
            <a:off x="0" y="2"/>
            <a:ext cx="5422900" cy="6857999"/>
          </a:xfrm>
          <a:prstGeom prst="rect">
            <a:avLst/>
          </a:prstGeom>
          <a:noFill/>
          <a:ln>
            <a:noFill/>
          </a:ln>
        </p:spPr>
      </p:pic>
      <p:pic>
        <p:nvPicPr>
          <p:cNvPr id="1224" name="Google Shape;1224;g16bae8313fb_0_121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25" name="Google Shape;1225;g16bae8313fb_0_12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Title">
  <p:cSld name="20_Blank_1">
    <p:spTree>
      <p:nvGrpSpPr>
        <p:cNvPr id="1226" name="Shape 1226"/>
        <p:cNvGrpSpPr/>
        <p:nvPr/>
      </p:nvGrpSpPr>
      <p:grpSpPr>
        <a:xfrm>
          <a:off x="0" y="0"/>
          <a:ext cx="0" cy="0"/>
          <a:chOff x="0" y="0"/>
          <a:chExt cx="0" cy="0"/>
        </a:xfrm>
      </p:grpSpPr>
      <p:sp>
        <p:nvSpPr>
          <p:cNvPr id="1227" name="Google Shape;1227;g16bae8313fb_0_1217"/>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228" name="Google Shape;1228;g16bae8313fb_0_121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29" name="Google Shape;1229;g16bae8313fb_0_1217"/>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30" name="Google Shape;1230;g16bae8313fb_0_1217"/>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31" name="Google Shape;1231;g16bae8313fb_0_12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32" name="Google Shape;1232;g16bae8313fb_0_12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2">
  <p:cSld name="Custom Layout_1_1_4_2">
    <p:bg>
      <p:bgPr>
        <a:solidFill>
          <a:schemeClr val="dk1"/>
        </a:solidFill>
      </p:bgPr>
    </p:bg>
    <p:spTree>
      <p:nvGrpSpPr>
        <p:cNvPr id="98" name="Shape 98"/>
        <p:cNvGrpSpPr/>
        <p:nvPr/>
      </p:nvGrpSpPr>
      <p:grpSpPr>
        <a:xfrm>
          <a:off x="0" y="0"/>
          <a:ext cx="0" cy="0"/>
          <a:chOff x="0" y="0"/>
          <a:chExt cx="0" cy="0"/>
        </a:xfrm>
      </p:grpSpPr>
      <p:sp>
        <p:nvSpPr>
          <p:cNvPr id="99" name="Google Shape;99;g16bae8313fb_0_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g16bae8313fb_0_8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1" name="Google Shape;101;g16bae8313fb_0_8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02" name="Google Shape;102;g16bae8313fb_0_8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03" name="Google Shape;103;g16bae8313fb_0_89"/>
          <p:cNvSpPr txBox="1"/>
          <p:nvPr>
            <p:ph idx="1" type="body"/>
          </p:nvPr>
        </p:nvSpPr>
        <p:spPr>
          <a:xfrm>
            <a:off x="117000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4" name="Google Shape;104;g16bae8313fb_0_89"/>
          <p:cNvSpPr txBox="1"/>
          <p:nvPr>
            <p:ph idx="3" type="body"/>
          </p:nvPr>
        </p:nvSpPr>
        <p:spPr>
          <a:xfrm>
            <a:off x="609345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Title">
  <p:cSld name="29_Blank_1">
    <p:spTree>
      <p:nvGrpSpPr>
        <p:cNvPr id="1233" name="Shape 1233"/>
        <p:cNvGrpSpPr/>
        <p:nvPr/>
      </p:nvGrpSpPr>
      <p:grpSpPr>
        <a:xfrm>
          <a:off x="0" y="0"/>
          <a:ext cx="0" cy="0"/>
          <a:chOff x="0" y="0"/>
          <a:chExt cx="0" cy="0"/>
        </a:xfrm>
      </p:grpSpPr>
      <p:sp>
        <p:nvSpPr>
          <p:cNvPr id="1234" name="Google Shape;1234;g16bae8313fb_0_122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5" name="Google Shape;1235;g16bae8313fb_0_122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36" name="Google Shape;1236;g16bae8313fb_0_1224"/>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37" name="Google Shape;1237;g16bae8313fb_0_122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38" name="Google Shape;1238;g16bae8313fb_0_12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39" name="Google Shape;1239;g16bae8313fb_0_12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Title">
  <p:cSld name="30_Blank_1">
    <p:spTree>
      <p:nvGrpSpPr>
        <p:cNvPr id="1240" name="Shape 1240"/>
        <p:cNvGrpSpPr/>
        <p:nvPr/>
      </p:nvGrpSpPr>
      <p:grpSpPr>
        <a:xfrm>
          <a:off x="0" y="0"/>
          <a:ext cx="0" cy="0"/>
          <a:chOff x="0" y="0"/>
          <a:chExt cx="0" cy="0"/>
        </a:xfrm>
      </p:grpSpPr>
      <p:sp>
        <p:nvSpPr>
          <p:cNvPr id="1241" name="Google Shape;1241;g16bae8313fb_0_1231"/>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2" name="Google Shape;1242;g16bae8313fb_0_123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43" name="Google Shape;1243;g16bae8313fb_0_1231"/>
          <p:cNvPicPr preferRelativeResize="0"/>
          <p:nvPr/>
        </p:nvPicPr>
        <p:blipFill rotWithShape="1">
          <a:blip r:embed="rId2">
            <a:alphaModFix/>
          </a:blip>
          <a:srcRect b="0" l="0" r="0" t="0"/>
          <a:stretch/>
        </p:blipFill>
        <p:spPr>
          <a:xfrm>
            <a:off x="0" y="2"/>
            <a:ext cx="5422900" cy="6857999"/>
          </a:xfrm>
          <a:prstGeom prst="rect">
            <a:avLst/>
          </a:prstGeom>
          <a:noFill/>
          <a:ln>
            <a:noFill/>
          </a:ln>
        </p:spPr>
      </p:pic>
      <p:pic>
        <p:nvPicPr>
          <p:cNvPr id="1244" name="Google Shape;1244;g16bae8313fb_0_12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45" name="Google Shape;1245;g16bae8313fb_0_12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Title">
  <p:cSld name="31_Blank_1">
    <p:spTree>
      <p:nvGrpSpPr>
        <p:cNvPr id="1246" name="Shape 1246"/>
        <p:cNvGrpSpPr/>
        <p:nvPr/>
      </p:nvGrpSpPr>
      <p:grpSpPr>
        <a:xfrm>
          <a:off x="0" y="0"/>
          <a:ext cx="0" cy="0"/>
          <a:chOff x="0" y="0"/>
          <a:chExt cx="0" cy="0"/>
        </a:xfrm>
      </p:grpSpPr>
      <p:sp>
        <p:nvSpPr>
          <p:cNvPr id="1247" name="Google Shape;1247;g16bae8313fb_0_123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8" name="Google Shape;1248;g16bae8313fb_0_123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49" name="Google Shape;1249;g16bae8313fb_0_1237"/>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50" name="Google Shape;1250;g16bae8313fb_0_1237"/>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51" name="Google Shape;1251;g16bae8313fb_0_12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52" name="Google Shape;1252;g16bae8313fb_0_1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Title">
  <p:cSld name="32_Blank_1">
    <p:bg>
      <p:bgPr>
        <a:solidFill>
          <a:srgbClr val="DF4A51"/>
        </a:solidFill>
      </p:bgPr>
    </p:bg>
    <p:spTree>
      <p:nvGrpSpPr>
        <p:cNvPr id="1253" name="Shape 1253"/>
        <p:cNvGrpSpPr/>
        <p:nvPr/>
      </p:nvGrpSpPr>
      <p:grpSpPr>
        <a:xfrm>
          <a:off x="0" y="0"/>
          <a:ext cx="0" cy="0"/>
          <a:chOff x="0" y="0"/>
          <a:chExt cx="0" cy="0"/>
        </a:xfrm>
      </p:grpSpPr>
      <p:sp>
        <p:nvSpPr>
          <p:cNvPr id="1254" name="Google Shape;1254;g16bae8313fb_0_124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5" name="Google Shape;1255;g16bae8313fb_0_124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56" name="Google Shape;1256;g16bae8313fb_0_1244"/>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57" name="Google Shape;1257;g16bae8313fb_0_124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58" name="Google Shape;1258;g16bae8313fb_0_124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59" name="Google Shape;1259;g16bae8313fb_0_12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Title">
  <p:cSld name="33_Blank_1">
    <p:spTree>
      <p:nvGrpSpPr>
        <p:cNvPr id="1260" name="Shape 1260"/>
        <p:cNvGrpSpPr/>
        <p:nvPr/>
      </p:nvGrpSpPr>
      <p:grpSpPr>
        <a:xfrm>
          <a:off x="0" y="0"/>
          <a:ext cx="0" cy="0"/>
          <a:chOff x="0" y="0"/>
          <a:chExt cx="0" cy="0"/>
        </a:xfrm>
      </p:grpSpPr>
      <p:sp>
        <p:nvSpPr>
          <p:cNvPr id="1261" name="Google Shape;1261;g16bae8313fb_0_125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2" name="Google Shape;1262;g16bae8313fb_0_1251"/>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63" name="Google Shape;1263;g16bae8313fb_0_1251"/>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64" name="Google Shape;1264;g16bae8313fb_0_1251"/>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65" name="Google Shape;1265;g16bae8313fb_0_125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66" name="Google Shape;1266;g16bae8313fb_0_12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Title">
  <p:cSld name="34_Blank_1">
    <p:spTree>
      <p:nvGrpSpPr>
        <p:cNvPr id="1267" name="Shape 1267"/>
        <p:cNvGrpSpPr/>
        <p:nvPr/>
      </p:nvGrpSpPr>
      <p:grpSpPr>
        <a:xfrm>
          <a:off x="0" y="0"/>
          <a:ext cx="0" cy="0"/>
          <a:chOff x="0" y="0"/>
          <a:chExt cx="0" cy="0"/>
        </a:xfrm>
      </p:grpSpPr>
      <p:sp>
        <p:nvSpPr>
          <p:cNvPr id="1268" name="Google Shape;1268;g16bae8313fb_0_125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9" name="Google Shape;1269;g16bae8313fb_0_125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70" name="Google Shape;1270;g16bae8313fb_0_1258"/>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71" name="Google Shape;1271;g16bae8313fb_0_1258"/>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72" name="Google Shape;1272;g16bae8313fb_0_12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73" name="Google Shape;1273;g16bae8313fb_0_12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p:cSld name="17_Blank_1_14">
    <p:spTree>
      <p:nvGrpSpPr>
        <p:cNvPr id="1274" name="Shape 1274"/>
        <p:cNvGrpSpPr/>
        <p:nvPr/>
      </p:nvGrpSpPr>
      <p:grpSpPr>
        <a:xfrm>
          <a:off x="0" y="0"/>
          <a:ext cx="0" cy="0"/>
          <a:chOff x="0" y="0"/>
          <a:chExt cx="0" cy="0"/>
        </a:xfrm>
      </p:grpSpPr>
      <p:pic>
        <p:nvPicPr>
          <p:cNvPr id="1275" name="Google Shape;1275;g16bae8313fb_0_126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76" name="Google Shape;1276;g16bae8313fb_0_12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77" name="Google Shape;1277;g16bae8313fb_0_126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78" name="Google Shape;1278;g16bae8313fb_0_126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79" name="Google Shape;1279;g16bae8313fb_0_126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280" name="Google Shape;1280;g16bae8313fb_0_1265"/>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dk1"/>
                </a:solidFill>
                <a:latin typeface="Calibri"/>
                <a:ea typeface="Calibri"/>
                <a:cs typeface="Calibri"/>
                <a:sym typeface="Calibri"/>
              </a:rPr>
              <a:t>Click to edit Master title style</a:t>
            </a:r>
            <a:endParaRPr b="0" i="0" sz="4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1">
  <p:cSld name="17_Blank_1_14_1">
    <p:spTree>
      <p:nvGrpSpPr>
        <p:cNvPr id="1281" name="Shape 1281"/>
        <p:cNvGrpSpPr/>
        <p:nvPr/>
      </p:nvGrpSpPr>
      <p:grpSpPr>
        <a:xfrm>
          <a:off x="0" y="0"/>
          <a:ext cx="0" cy="0"/>
          <a:chOff x="0" y="0"/>
          <a:chExt cx="0" cy="0"/>
        </a:xfrm>
      </p:grpSpPr>
      <p:pic>
        <p:nvPicPr>
          <p:cNvPr id="1282" name="Google Shape;1282;g16bae8313fb_0_127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83" name="Google Shape;1283;g16bae8313fb_0_127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84" name="Google Shape;1284;g16bae8313fb_0_127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pic>
        <p:nvPicPr>
          <p:cNvPr id="1285" name="Google Shape;1285;g16bae8313fb_0_127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86" name="Google Shape;1286;g16bae8313fb_0_1272"/>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87" name="Google Shape;1287;g16bae8313fb_0_1272"/>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1288" name="Google Shape;1288;g16bae8313fb_0_127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2">
  <p:cSld name="17_Blank_1_8">
    <p:spTree>
      <p:nvGrpSpPr>
        <p:cNvPr id="1289" name="Shape 1289"/>
        <p:cNvGrpSpPr/>
        <p:nvPr/>
      </p:nvGrpSpPr>
      <p:grpSpPr>
        <a:xfrm>
          <a:off x="0" y="0"/>
          <a:ext cx="0" cy="0"/>
          <a:chOff x="0" y="0"/>
          <a:chExt cx="0" cy="0"/>
        </a:xfrm>
      </p:grpSpPr>
      <p:pic>
        <p:nvPicPr>
          <p:cNvPr id="1290" name="Google Shape;1290;g16bae8313fb_0_1280"/>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91" name="Google Shape;1291;g16bae8313fb_0_12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92" name="Google Shape;1292;g16bae8313fb_0_12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293" name="Google Shape;1293;g16bae8313fb_0_128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94" name="Google Shape;1294;g16bae8313fb_0_1280"/>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95" name="Google Shape;1295;g16bae8313fb_0_128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296" name="Google Shape;1296;g16bae8313fb_0_1280"/>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1297" name="Google Shape;1297;g16bae8313fb_0_128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3">
  <p:cSld name="17_Blank_1_9">
    <p:spTree>
      <p:nvGrpSpPr>
        <p:cNvPr id="1298" name="Shape 1298"/>
        <p:cNvGrpSpPr/>
        <p:nvPr/>
      </p:nvGrpSpPr>
      <p:grpSpPr>
        <a:xfrm>
          <a:off x="0" y="0"/>
          <a:ext cx="0" cy="0"/>
          <a:chOff x="0" y="0"/>
          <a:chExt cx="0" cy="0"/>
        </a:xfrm>
      </p:grpSpPr>
      <p:pic>
        <p:nvPicPr>
          <p:cNvPr id="1299" name="Google Shape;1299;g16bae8313fb_0_128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00" name="Google Shape;1300;g16bae8313fb_0_12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01" name="Google Shape;1301;g16bae8313fb_0_128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02" name="Google Shape;1302;g16bae8313fb_0_128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03" name="Google Shape;1303;g16bae8313fb_0_128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04" name="Google Shape;1304;g16bae8313fb_0_1289"/>
          <p:cNvSpPr/>
          <p:nvPr>
            <p:ph idx="3" type="pic"/>
          </p:nvPr>
        </p:nvSpPr>
        <p:spPr>
          <a:xfrm>
            <a:off x="1122001" y="1972500"/>
            <a:ext cx="4974000" cy="4123500"/>
          </a:xfrm>
          <a:prstGeom prst="rect">
            <a:avLst/>
          </a:prstGeom>
          <a:noFill/>
          <a:ln>
            <a:noFill/>
          </a:ln>
        </p:spPr>
      </p:sp>
      <p:sp>
        <p:nvSpPr>
          <p:cNvPr id="1305" name="Google Shape;1305;g16bae8313fb_0_1289"/>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1306" name="Google Shape;1306;g16bae8313fb_0_12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3">
  <p:cSld name="Custom Layout_1_1_4_1_5">
    <p:bg>
      <p:bgPr>
        <a:solidFill>
          <a:schemeClr val="dk1"/>
        </a:solidFill>
      </p:bgPr>
    </p:bg>
    <p:spTree>
      <p:nvGrpSpPr>
        <p:cNvPr id="105" name="Shape 105"/>
        <p:cNvGrpSpPr/>
        <p:nvPr/>
      </p:nvGrpSpPr>
      <p:grpSpPr>
        <a:xfrm>
          <a:off x="0" y="0"/>
          <a:ext cx="0" cy="0"/>
          <a:chOff x="0" y="0"/>
          <a:chExt cx="0" cy="0"/>
        </a:xfrm>
      </p:grpSpPr>
      <p:sp>
        <p:nvSpPr>
          <p:cNvPr id="106" name="Google Shape;106;g16bae8313fb_0_9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g16bae8313fb_0_96"/>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8" name="Google Shape;108;g16bae8313fb_0_96"/>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09" name="Google Shape;109;g16bae8313fb_0_9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10" name="Google Shape;110;g16bae8313fb_0_96"/>
          <p:cNvSpPr/>
          <p:nvPr>
            <p:ph idx="3" type="pic"/>
          </p:nvPr>
        </p:nvSpPr>
        <p:spPr>
          <a:xfrm>
            <a:off x="1122001" y="1972500"/>
            <a:ext cx="4974000" cy="4123500"/>
          </a:xfrm>
          <a:prstGeom prst="rect">
            <a:avLst/>
          </a:prstGeom>
          <a:noFill/>
          <a:ln>
            <a:noFill/>
          </a:ln>
        </p:spPr>
      </p:sp>
      <p:sp>
        <p:nvSpPr>
          <p:cNvPr id="111" name="Google Shape;111;g16bae8313fb_0_9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4">
  <p:cSld name="17_Blank_1_10">
    <p:spTree>
      <p:nvGrpSpPr>
        <p:cNvPr id="1307" name="Shape 1307"/>
        <p:cNvGrpSpPr/>
        <p:nvPr/>
      </p:nvGrpSpPr>
      <p:grpSpPr>
        <a:xfrm>
          <a:off x="0" y="0"/>
          <a:ext cx="0" cy="0"/>
          <a:chOff x="0" y="0"/>
          <a:chExt cx="0" cy="0"/>
        </a:xfrm>
      </p:grpSpPr>
      <p:pic>
        <p:nvPicPr>
          <p:cNvPr id="1308" name="Google Shape;1308;g16bae8313fb_0_129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09" name="Google Shape;1309;g16bae8313fb_0_12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0" name="Google Shape;1310;g16bae8313fb_0_12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11" name="Google Shape;1311;g16bae8313fb_0_129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12" name="Google Shape;1312;g16bae8313fb_0_1298"/>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3" name="Google Shape;1313;g16bae8313fb_0_1298"/>
          <p:cNvSpPr/>
          <p:nvPr>
            <p:ph idx="3" type="pic"/>
          </p:nvPr>
        </p:nvSpPr>
        <p:spPr>
          <a:xfrm>
            <a:off x="1143000" y="1749300"/>
            <a:ext cx="4953000" cy="2136900"/>
          </a:xfrm>
          <a:prstGeom prst="rect">
            <a:avLst/>
          </a:prstGeom>
          <a:noFill/>
          <a:ln>
            <a:noFill/>
          </a:ln>
        </p:spPr>
      </p:sp>
      <p:sp>
        <p:nvSpPr>
          <p:cNvPr id="1314" name="Google Shape;1314;g16bae8313fb_0_1298"/>
          <p:cNvSpPr/>
          <p:nvPr>
            <p:ph idx="4" type="pic"/>
          </p:nvPr>
        </p:nvSpPr>
        <p:spPr>
          <a:xfrm>
            <a:off x="1143000" y="4035300"/>
            <a:ext cx="4953000" cy="2136900"/>
          </a:xfrm>
          <a:prstGeom prst="rect">
            <a:avLst/>
          </a:prstGeom>
          <a:noFill/>
          <a:ln>
            <a:noFill/>
          </a:ln>
        </p:spPr>
      </p:sp>
      <p:sp>
        <p:nvSpPr>
          <p:cNvPr id="1315" name="Google Shape;1315;g16bae8313fb_0_129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16" name="Google Shape;1316;g16bae8313fb_0_1298"/>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1317" name="Google Shape;1317;g16bae8313fb_0_129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5">
  <p:cSld name="17_Blank_1_11">
    <p:spTree>
      <p:nvGrpSpPr>
        <p:cNvPr id="1318" name="Shape 1318"/>
        <p:cNvGrpSpPr/>
        <p:nvPr/>
      </p:nvGrpSpPr>
      <p:grpSpPr>
        <a:xfrm>
          <a:off x="0" y="0"/>
          <a:ext cx="0" cy="0"/>
          <a:chOff x="0" y="0"/>
          <a:chExt cx="0" cy="0"/>
        </a:xfrm>
      </p:grpSpPr>
      <p:pic>
        <p:nvPicPr>
          <p:cNvPr id="1319" name="Google Shape;1319;g16bae8313fb_0_130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20" name="Google Shape;1320;g16bae8313fb_0_13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1" name="Google Shape;1321;g16bae8313fb_0_13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22" name="Google Shape;1322;g16bae8313fb_0_130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23" name="Google Shape;1323;g16bae8313fb_0_130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4" name="Google Shape;1324;g16bae8313fb_0_1309"/>
          <p:cNvSpPr/>
          <p:nvPr>
            <p:ph idx="3" type="pic"/>
          </p:nvPr>
        </p:nvSpPr>
        <p:spPr>
          <a:xfrm>
            <a:off x="1141950" y="1673100"/>
            <a:ext cx="4953000" cy="1491600"/>
          </a:xfrm>
          <a:prstGeom prst="rect">
            <a:avLst/>
          </a:prstGeom>
          <a:noFill/>
          <a:ln>
            <a:noFill/>
          </a:ln>
        </p:spPr>
      </p:sp>
      <p:sp>
        <p:nvSpPr>
          <p:cNvPr id="1325" name="Google Shape;1325;g16bae8313fb_0_1309"/>
          <p:cNvSpPr/>
          <p:nvPr>
            <p:ph idx="4" type="pic"/>
          </p:nvPr>
        </p:nvSpPr>
        <p:spPr>
          <a:xfrm>
            <a:off x="1141950" y="3268673"/>
            <a:ext cx="4953000" cy="1491600"/>
          </a:xfrm>
          <a:prstGeom prst="rect">
            <a:avLst/>
          </a:prstGeom>
          <a:noFill/>
          <a:ln>
            <a:noFill/>
          </a:ln>
        </p:spPr>
      </p:sp>
      <p:sp>
        <p:nvSpPr>
          <p:cNvPr id="1326" name="Google Shape;1326;g16bae8313fb_0_130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327" name="Google Shape;1327;g16bae8313fb_0_1309"/>
          <p:cNvSpPr/>
          <p:nvPr>
            <p:ph idx="5" type="pic"/>
          </p:nvPr>
        </p:nvSpPr>
        <p:spPr>
          <a:xfrm>
            <a:off x="1140900" y="4864250"/>
            <a:ext cx="4953000" cy="1491600"/>
          </a:xfrm>
          <a:prstGeom prst="rect">
            <a:avLst/>
          </a:prstGeom>
          <a:noFill/>
          <a:ln>
            <a:noFill/>
          </a:ln>
        </p:spPr>
      </p:sp>
      <p:sp>
        <p:nvSpPr>
          <p:cNvPr id="1328" name="Google Shape;1328;g16bae8313fb_0_1309"/>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329" name="Google Shape;1329;g16bae8313fb_0_1309"/>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1330" name="Google Shape;1330;g16bae8313fb_0_13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6">
  <p:cSld name="17_Blank_1_12">
    <p:spTree>
      <p:nvGrpSpPr>
        <p:cNvPr id="1331" name="Shape 1331"/>
        <p:cNvGrpSpPr/>
        <p:nvPr/>
      </p:nvGrpSpPr>
      <p:grpSpPr>
        <a:xfrm>
          <a:off x="0" y="0"/>
          <a:ext cx="0" cy="0"/>
          <a:chOff x="0" y="0"/>
          <a:chExt cx="0" cy="0"/>
        </a:xfrm>
      </p:grpSpPr>
      <p:pic>
        <p:nvPicPr>
          <p:cNvPr id="1332" name="Google Shape;1332;g16bae8313fb_0_132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33" name="Google Shape;1333;g16bae8313fb_0_13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34" name="Google Shape;1334;g16bae8313fb_0_13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35" name="Google Shape;1335;g16bae8313fb_0_132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36" name="Google Shape;1336;g16bae8313fb_0_1322"/>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37" name="Google Shape;1337;g16bae8313fb_0_132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38" name="Google Shape;1338;g16bae8313fb_0_1322"/>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39" name="Google Shape;1339;g16bae8313fb_0_1322"/>
          <p:cNvSpPr/>
          <p:nvPr>
            <p:ph idx="4" type="pic"/>
          </p:nvPr>
        </p:nvSpPr>
        <p:spPr>
          <a:xfrm>
            <a:off x="3686431" y="1749300"/>
            <a:ext cx="2409600" cy="2136900"/>
          </a:xfrm>
          <a:prstGeom prst="rect">
            <a:avLst/>
          </a:prstGeom>
          <a:noFill/>
          <a:ln>
            <a:noFill/>
          </a:ln>
        </p:spPr>
      </p:sp>
      <p:sp>
        <p:nvSpPr>
          <p:cNvPr id="1340" name="Google Shape;1340;g16bae8313fb_0_1322"/>
          <p:cNvSpPr/>
          <p:nvPr>
            <p:ph idx="5" type="pic"/>
          </p:nvPr>
        </p:nvSpPr>
        <p:spPr>
          <a:xfrm>
            <a:off x="3686431" y="4035300"/>
            <a:ext cx="2409600" cy="2136900"/>
          </a:xfrm>
          <a:prstGeom prst="rect">
            <a:avLst/>
          </a:prstGeom>
          <a:noFill/>
          <a:ln>
            <a:noFill/>
          </a:ln>
        </p:spPr>
      </p:sp>
      <p:sp>
        <p:nvSpPr>
          <p:cNvPr id="1341" name="Google Shape;1341;g16bae8313fb_0_1322"/>
          <p:cNvSpPr/>
          <p:nvPr>
            <p:ph idx="6" type="pic"/>
          </p:nvPr>
        </p:nvSpPr>
        <p:spPr>
          <a:xfrm>
            <a:off x="1143000" y="1752600"/>
            <a:ext cx="2409600" cy="2136900"/>
          </a:xfrm>
          <a:prstGeom prst="rect">
            <a:avLst/>
          </a:prstGeom>
          <a:noFill/>
          <a:ln>
            <a:noFill/>
          </a:ln>
        </p:spPr>
      </p:sp>
      <p:sp>
        <p:nvSpPr>
          <p:cNvPr id="1342" name="Google Shape;1342;g16bae8313fb_0_1322"/>
          <p:cNvSpPr/>
          <p:nvPr>
            <p:ph idx="7" type="pic"/>
          </p:nvPr>
        </p:nvSpPr>
        <p:spPr>
          <a:xfrm>
            <a:off x="1143000" y="4038600"/>
            <a:ext cx="2409600" cy="2136900"/>
          </a:xfrm>
          <a:prstGeom prst="rect">
            <a:avLst/>
          </a:prstGeom>
          <a:noFill/>
          <a:ln>
            <a:noFill/>
          </a:ln>
        </p:spPr>
      </p:sp>
      <p:pic>
        <p:nvPicPr>
          <p:cNvPr id="1343" name="Google Shape;1343;g16bae8313fb_0_132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7">
  <p:cSld name="17_Blank_1_13">
    <p:spTree>
      <p:nvGrpSpPr>
        <p:cNvPr id="1344" name="Shape 1344"/>
        <p:cNvGrpSpPr/>
        <p:nvPr/>
      </p:nvGrpSpPr>
      <p:grpSpPr>
        <a:xfrm>
          <a:off x="0" y="0"/>
          <a:ext cx="0" cy="0"/>
          <a:chOff x="0" y="0"/>
          <a:chExt cx="0" cy="0"/>
        </a:xfrm>
      </p:grpSpPr>
      <p:pic>
        <p:nvPicPr>
          <p:cNvPr id="1345" name="Google Shape;1345;g16bae8313fb_0_133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46" name="Google Shape;1346;g16bae8313fb_0_13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47" name="Google Shape;1347;g16bae8313fb_0_13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48" name="Google Shape;1348;g16bae8313fb_0_133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49" name="Google Shape;1349;g16bae8313fb_0_133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50" name="Google Shape;1350;g16bae8313fb_0_1335"/>
          <p:cNvSpPr/>
          <p:nvPr>
            <p:ph idx="3" type="pic"/>
          </p:nvPr>
        </p:nvSpPr>
        <p:spPr>
          <a:xfrm>
            <a:off x="1140001" y="1972500"/>
            <a:ext cx="9912000" cy="4123500"/>
          </a:xfrm>
          <a:prstGeom prst="rect">
            <a:avLst/>
          </a:prstGeom>
          <a:noFill/>
          <a:ln>
            <a:noFill/>
          </a:ln>
        </p:spPr>
      </p:sp>
      <p:pic>
        <p:nvPicPr>
          <p:cNvPr id="1351" name="Google Shape;1351;g16bae8313fb_0_133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p:cSld name="15_Blank_1">
    <p:spTree>
      <p:nvGrpSpPr>
        <p:cNvPr id="1352" name="Shape 1352"/>
        <p:cNvGrpSpPr/>
        <p:nvPr/>
      </p:nvGrpSpPr>
      <p:grpSpPr>
        <a:xfrm>
          <a:off x="0" y="0"/>
          <a:ext cx="0" cy="0"/>
          <a:chOff x="0" y="0"/>
          <a:chExt cx="0" cy="0"/>
        </a:xfrm>
      </p:grpSpPr>
      <p:sp>
        <p:nvSpPr>
          <p:cNvPr id="1353" name="Google Shape;1353;g16bae8313fb_0_1343"/>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54" name="Google Shape;1354;g16bae8313fb_0_13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55" name="Google Shape;1355;g16bae8313fb_0_134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56" name="Google Shape;1356;g16bae8313fb_0_1343"/>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357" name="Google Shape;1357;g16bae8313fb_0_13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58" name="Google Shape;1358;g16bae8313fb_0_13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1">
  <p:cSld name="17_Blank_1_7">
    <p:spTree>
      <p:nvGrpSpPr>
        <p:cNvPr id="1359" name="Shape 1359"/>
        <p:cNvGrpSpPr/>
        <p:nvPr/>
      </p:nvGrpSpPr>
      <p:grpSpPr>
        <a:xfrm>
          <a:off x="0" y="0"/>
          <a:ext cx="0" cy="0"/>
          <a:chOff x="0" y="0"/>
          <a:chExt cx="0" cy="0"/>
        </a:xfrm>
      </p:grpSpPr>
      <p:sp>
        <p:nvSpPr>
          <p:cNvPr id="1360" name="Google Shape;1360;g16bae8313fb_0_1350"/>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61" name="Google Shape;1361;g16bae8313fb_0_135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62" name="Google Shape;1362;g16bae8313fb_0_135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63" name="Google Shape;1363;g16bae8313fb_0_135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64" name="Google Shape;1364;g16bae8313fb_0_13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65" name="Google Shape;1365;g16bae8313fb_0_13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66" name="Google Shape;1366;g16bae8313fb_0_1350"/>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2">
  <p:cSld name="17_Blank_2_7">
    <p:spTree>
      <p:nvGrpSpPr>
        <p:cNvPr id="1367" name="Shape 1367"/>
        <p:cNvGrpSpPr/>
        <p:nvPr/>
      </p:nvGrpSpPr>
      <p:grpSpPr>
        <a:xfrm>
          <a:off x="0" y="0"/>
          <a:ext cx="0" cy="0"/>
          <a:chOff x="0" y="0"/>
          <a:chExt cx="0" cy="0"/>
        </a:xfrm>
      </p:grpSpPr>
      <p:sp>
        <p:nvSpPr>
          <p:cNvPr id="1368" name="Google Shape;1368;g16bae8313fb_0_1358"/>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69" name="Google Shape;1369;g16bae8313fb_0_135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70" name="Google Shape;1370;g16bae8313fb_0_135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71" name="Google Shape;1371;g16bae8313fb_0_135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72" name="Google Shape;1372;g16bae8313fb_0_13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73" name="Google Shape;1373;g16bae8313fb_0_135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374" name="Google Shape;1374;g16bae8313fb_0_135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375" name="Google Shape;1375;g16bae8313fb_0_13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3">
  <p:cSld name="17_Blank_3_7">
    <p:spTree>
      <p:nvGrpSpPr>
        <p:cNvPr id="1376" name="Shape 1376"/>
        <p:cNvGrpSpPr/>
        <p:nvPr/>
      </p:nvGrpSpPr>
      <p:grpSpPr>
        <a:xfrm>
          <a:off x="0" y="0"/>
          <a:ext cx="0" cy="0"/>
          <a:chOff x="0" y="0"/>
          <a:chExt cx="0" cy="0"/>
        </a:xfrm>
      </p:grpSpPr>
      <p:sp>
        <p:nvSpPr>
          <p:cNvPr id="1377" name="Google Shape;1377;g16bae8313fb_0_1367"/>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8" name="Google Shape;1378;g16bae8313fb_0_136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79" name="Google Shape;1379;g16bae8313fb_0_136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80" name="Google Shape;1380;g16bae8313fb_0_136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81" name="Google Shape;1381;g16bae8313fb_0_13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82" name="Google Shape;1382;g16bae8313fb_0_13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83" name="Google Shape;1383;g16bae8313fb_0_1367"/>
          <p:cNvSpPr/>
          <p:nvPr>
            <p:ph idx="2" type="pic"/>
          </p:nvPr>
        </p:nvSpPr>
        <p:spPr>
          <a:xfrm>
            <a:off x="1122001" y="1972500"/>
            <a:ext cx="4974000" cy="4123500"/>
          </a:xfrm>
          <a:prstGeom prst="rect">
            <a:avLst/>
          </a:prstGeom>
          <a:noFill/>
          <a:ln>
            <a:noFill/>
          </a:ln>
        </p:spPr>
      </p:sp>
      <p:sp>
        <p:nvSpPr>
          <p:cNvPr id="1384" name="Google Shape;1384;g16bae8313fb_0_1367"/>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4">
  <p:cSld name="17_Blank_4_7">
    <p:spTree>
      <p:nvGrpSpPr>
        <p:cNvPr id="1385" name="Shape 1385"/>
        <p:cNvGrpSpPr/>
        <p:nvPr/>
      </p:nvGrpSpPr>
      <p:grpSpPr>
        <a:xfrm>
          <a:off x="0" y="0"/>
          <a:ext cx="0" cy="0"/>
          <a:chOff x="0" y="0"/>
          <a:chExt cx="0" cy="0"/>
        </a:xfrm>
      </p:grpSpPr>
      <p:sp>
        <p:nvSpPr>
          <p:cNvPr id="1386" name="Google Shape;1386;g16bae8313fb_0_1376"/>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87" name="Google Shape;1387;g16bae8313fb_0_137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88" name="Google Shape;1388;g16bae8313fb_0_137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89" name="Google Shape;1389;g16bae8313fb_0_137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90" name="Google Shape;1390;g16bae8313fb_0_13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91" name="Google Shape;1391;g16bae8313fb_0_13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92" name="Google Shape;1392;g16bae8313fb_0_1376"/>
          <p:cNvSpPr/>
          <p:nvPr>
            <p:ph idx="2" type="pic"/>
          </p:nvPr>
        </p:nvSpPr>
        <p:spPr>
          <a:xfrm>
            <a:off x="1143000" y="1749300"/>
            <a:ext cx="4953000" cy="2136900"/>
          </a:xfrm>
          <a:prstGeom prst="rect">
            <a:avLst/>
          </a:prstGeom>
          <a:noFill/>
          <a:ln>
            <a:noFill/>
          </a:ln>
        </p:spPr>
      </p:sp>
      <p:sp>
        <p:nvSpPr>
          <p:cNvPr id="1393" name="Google Shape;1393;g16bae8313fb_0_1376"/>
          <p:cNvSpPr/>
          <p:nvPr>
            <p:ph idx="3" type="pic"/>
          </p:nvPr>
        </p:nvSpPr>
        <p:spPr>
          <a:xfrm>
            <a:off x="1143000" y="4035300"/>
            <a:ext cx="4953000" cy="2136900"/>
          </a:xfrm>
          <a:prstGeom prst="rect">
            <a:avLst/>
          </a:prstGeom>
          <a:noFill/>
          <a:ln>
            <a:noFill/>
          </a:ln>
        </p:spPr>
      </p:sp>
      <p:sp>
        <p:nvSpPr>
          <p:cNvPr id="1394" name="Google Shape;1394;g16bae8313fb_0_1376"/>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95" name="Google Shape;1395;g16bae8313fb_0_1376"/>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5">
  <p:cSld name="17_Blank_6_7">
    <p:spTree>
      <p:nvGrpSpPr>
        <p:cNvPr id="1396" name="Shape 1396"/>
        <p:cNvGrpSpPr/>
        <p:nvPr/>
      </p:nvGrpSpPr>
      <p:grpSpPr>
        <a:xfrm>
          <a:off x="0" y="0"/>
          <a:ext cx="0" cy="0"/>
          <a:chOff x="0" y="0"/>
          <a:chExt cx="0" cy="0"/>
        </a:xfrm>
      </p:grpSpPr>
      <p:sp>
        <p:nvSpPr>
          <p:cNvPr id="1397" name="Google Shape;1397;g16bae8313fb_0_1387"/>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98" name="Google Shape;1398;g16bae8313fb_0_13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99" name="Google Shape;1399;g16bae8313fb_0_138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00" name="Google Shape;1400;g16bae8313fb_0_13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01" name="Google Shape;1401;g16bae8313fb_0_13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2" name="Google Shape;1402;g16bae8313fb_0_13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03" name="Google Shape;1403;g16bae8313fb_0_1387"/>
          <p:cNvSpPr/>
          <p:nvPr>
            <p:ph idx="2" type="pic"/>
          </p:nvPr>
        </p:nvSpPr>
        <p:spPr>
          <a:xfrm>
            <a:off x="1141950" y="1673100"/>
            <a:ext cx="4953000" cy="1491600"/>
          </a:xfrm>
          <a:prstGeom prst="rect">
            <a:avLst/>
          </a:prstGeom>
          <a:noFill/>
          <a:ln>
            <a:noFill/>
          </a:ln>
        </p:spPr>
      </p:sp>
      <p:sp>
        <p:nvSpPr>
          <p:cNvPr id="1404" name="Google Shape;1404;g16bae8313fb_0_1387"/>
          <p:cNvSpPr/>
          <p:nvPr>
            <p:ph idx="3" type="pic"/>
          </p:nvPr>
        </p:nvSpPr>
        <p:spPr>
          <a:xfrm>
            <a:off x="1141950" y="3268673"/>
            <a:ext cx="4953000" cy="1491600"/>
          </a:xfrm>
          <a:prstGeom prst="rect">
            <a:avLst/>
          </a:prstGeom>
          <a:noFill/>
          <a:ln>
            <a:noFill/>
          </a:ln>
        </p:spPr>
      </p:sp>
      <p:sp>
        <p:nvSpPr>
          <p:cNvPr id="1405" name="Google Shape;1405;g16bae8313fb_0_138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06" name="Google Shape;1406;g16bae8313fb_0_1387"/>
          <p:cNvSpPr/>
          <p:nvPr>
            <p:ph idx="4" type="pic"/>
          </p:nvPr>
        </p:nvSpPr>
        <p:spPr>
          <a:xfrm>
            <a:off x="1140900" y="4864250"/>
            <a:ext cx="4953000" cy="1491600"/>
          </a:xfrm>
          <a:prstGeom prst="rect">
            <a:avLst/>
          </a:prstGeom>
          <a:noFill/>
          <a:ln>
            <a:noFill/>
          </a:ln>
        </p:spPr>
      </p:sp>
      <p:sp>
        <p:nvSpPr>
          <p:cNvPr id="1407" name="Google Shape;1407;g16bae8313fb_0_138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08" name="Google Shape;1408;g16bae8313fb_0_138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4">
  <p:cSld name="Custom Layout_1_1_4_1_1_1">
    <p:bg>
      <p:bgPr>
        <a:solidFill>
          <a:schemeClr val="dk1"/>
        </a:solidFill>
      </p:bgPr>
    </p:bg>
    <p:spTree>
      <p:nvGrpSpPr>
        <p:cNvPr id="112" name="Shape 112"/>
        <p:cNvGrpSpPr/>
        <p:nvPr/>
      </p:nvGrpSpPr>
      <p:grpSpPr>
        <a:xfrm>
          <a:off x="0" y="0"/>
          <a:ext cx="0" cy="0"/>
          <a:chOff x="0" y="0"/>
          <a:chExt cx="0" cy="0"/>
        </a:xfrm>
      </p:grpSpPr>
      <p:sp>
        <p:nvSpPr>
          <p:cNvPr id="113" name="Google Shape;113;g16bae8313fb_0_10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g16bae8313fb_0_103"/>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g16bae8313fb_0_10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16" name="Google Shape;116;g16bae8313fb_0_10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17" name="Google Shape;117;g16bae8313fb_0_103"/>
          <p:cNvSpPr/>
          <p:nvPr>
            <p:ph idx="3" type="pic"/>
          </p:nvPr>
        </p:nvSpPr>
        <p:spPr>
          <a:xfrm>
            <a:off x="1143000" y="1749300"/>
            <a:ext cx="4953000" cy="2136900"/>
          </a:xfrm>
          <a:prstGeom prst="rect">
            <a:avLst/>
          </a:prstGeom>
          <a:noFill/>
          <a:ln>
            <a:noFill/>
          </a:ln>
        </p:spPr>
      </p:sp>
      <p:sp>
        <p:nvSpPr>
          <p:cNvPr id="118" name="Google Shape;118;g16bae8313fb_0_103"/>
          <p:cNvSpPr/>
          <p:nvPr>
            <p:ph idx="4" type="pic"/>
          </p:nvPr>
        </p:nvSpPr>
        <p:spPr>
          <a:xfrm>
            <a:off x="1143000" y="4035300"/>
            <a:ext cx="4953000" cy="2136900"/>
          </a:xfrm>
          <a:prstGeom prst="rect">
            <a:avLst/>
          </a:prstGeom>
          <a:noFill/>
          <a:ln>
            <a:noFill/>
          </a:ln>
        </p:spPr>
      </p:sp>
      <p:sp>
        <p:nvSpPr>
          <p:cNvPr id="119" name="Google Shape;119;g16bae8313fb_0_10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 name="Google Shape;120;g16bae8313fb_0_103"/>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6">
  <p:cSld name="17_Blank_7_8">
    <p:spTree>
      <p:nvGrpSpPr>
        <p:cNvPr id="1409" name="Shape 1409"/>
        <p:cNvGrpSpPr/>
        <p:nvPr/>
      </p:nvGrpSpPr>
      <p:grpSpPr>
        <a:xfrm>
          <a:off x="0" y="0"/>
          <a:ext cx="0" cy="0"/>
          <a:chOff x="0" y="0"/>
          <a:chExt cx="0" cy="0"/>
        </a:xfrm>
      </p:grpSpPr>
      <p:sp>
        <p:nvSpPr>
          <p:cNvPr id="1410" name="Google Shape;1410;g16bae8313fb_0_1400"/>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11" name="Google Shape;1411;g16bae8313fb_0_140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12" name="Google Shape;1412;g16bae8313fb_0_140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13" name="Google Shape;1413;g16bae8313fb_0_140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14" name="Google Shape;1414;g16bae8313fb_0_14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15" name="Google Shape;1415;g16bae8313fb_0_14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16" name="Google Shape;1416;g16bae8313fb_0_1400"/>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17" name="Google Shape;1417;g16bae8313fb_0_1400"/>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18" name="Google Shape;1418;g16bae8313fb_0_1400"/>
          <p:cNvSpPr/>
          <p:nvPr>
            <p:ph idx="3" type="pic"/>
          </p:nvPr>
        </p:nvSpPr>
        <p:spPr>
          <a:xfrm>
            <a:off x="3686431" y="1749300"/>
            <a:ext cx="2409600" cy="2136900"/>
          </a:xfrm>
          <a:prstGeom prst="rect">
            <a:avLst/>
          </a:prstGeom>
          <a:noFill/>
          <a:ln>
            <a:noFill/>
          </a:ln>
        </p:spPr>
      </p:sp>
      <p:sp>
        <p:nvSpPr>
          <p:cNvPr id="1419" name="Google Shape;1419;g16bae8313fb_0_1400"/>
          <p:cNvSpPr/>
          <p:nvPr>
            <p:ph idx="4" type="pic"/>
          </p:nvPr>
        </p:nvSpPr>
        <p:spPr>
          <a:xfrm>
            <a:off x="3686431" y="4035300"/>
            <a:ext cx="2409600" cy="2136900"/>
          </a:xfrm>
          <a:prstGeom prst="rect">
            <a:avLst/>
          </a:prstGeom>
          <a:noFill/>
          <a:ln>
            <a:noFill/>
          </a:ln>
        </p:spPr>
      </p:sp>
      <p:sp>
        <p:nvSpPr>
          <p:cNvPr id="1420" name="Google Shape;1420;g16bae8313fb_0_1400"/>
          <p:cNvSpPr/>
          <p:nvPr>
            <p:ph idx="5" type="pic"/>
          </p:nvPr>
        </p:nvSpPr>
        <p:spPr>
          <a:xfrm>
            <a:off x="1143000" y="1752600"/>
            <a:ext cx="2409600" cy="2136900"/>
          </a:xfrm>
          <a:prstGeom prst="rect">
            <a:avLst/>
          </a:prstGeom>
          <a:noFill/>
          <a:ln>
            <a:noFill/>
          </a:ln>
        </p:spPr>
      </p:sp>
      <p:sp>
        <p:nvSpPr>
          <p:cNvPr id="1421" name="Google Shape;1421;g16bae8313fb_0_1400"/>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7">
  <p:cSld name="17_Blank_7_1_8">
    <p:spTree>
      <p:nvGrpSpPr>
        <p:cNvPr id="1422" name="Shape 1422"/>
        <p:cNvGrpSpPr/>
        <p:nvPr/>
      </p:nvGrpSpPr>
      <p:grpSpPr>
        <a:xfrm>
          <a:off x="0" y="0"/>
          <a:ext cx="0" cy="0"/>
          <a:chOff x="0" y="0"/>
          <a:chExt cx="0" cy="0"/>
        </a:xfrm>
      </p:grpSpPr>
      <p:sp>
        <p:nvSpPr>
          <p:cNvPr id="1423" name="Google Shape;1423;g16bae8313fb_0_1413"/>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24" name="Google Shape;1424;g16bae8313fb_0_141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25" name="Google Shape;1425;g16bae8313fb_0_141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26" name="Google Shape;1426;g16bae8313fb_0_141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27" name="Google Shape;1427;g16bae8313fb_0_14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28" name="Google Shape;1428;g16bae8313fb_0_14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29" name="Google Shape;1429;g16bae8313fb_0_1413"/>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p:cSld name="14_Blank_1">
    <p:spTree>
      <p:nvGrpSpPr>
        <p:cNvPr id="1430" name="Shape 1430"/>
        <p:cNvGrpSpPr/>
        <p:nvPr/>
      </p:nvGrpSpPr>
      <p:grpSpPr>
        <a:xfrm>
          <a:off x="0" y="0"/>
          <a:ext cx="0" cy="0"/>
          <a:chOff x="0" y="0"/>
          <a:chExt cx="0" cy="0"/>
        </a:xfrm>
      </p:grpSpPr>
      <p:sp>
        <p:nvSpPr>
          <p:cNvPr id="1431" name="Google Shape;1431;g16bae8313fb_0_142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2" name="Google Shape;1432;g16bae8313fb_0_142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433" name="Google Shape;1433;g16bae8313fb_0_1421"/>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434" name="Google Shape;1434;g16bae8313fb_0_14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35" name="Google Shape;1435;g16bae8313fb_0_14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436" name="Google Shape;1436;g16bae8313fb_0_14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1">
  <p:cSld name="17_Blank_1_6">
    <p:spTree>
      <p:nvGrpSpPr>
        <p:cNvPr id="1437" name="Shape 1437"/>
        <p:cNvGrpSpPr/>
        <p:nvPr/>
      </p:nvGrpSpPr>
      <p:grpSpPr>
        <a:xfrm>
          <a:off x="0" y="0"/>
          <a:ext cx="0" cy="0"/>
          <a:chOff x="0" y="0"/>
          <a:chExt cx="0" cy="0"/>
        </a:xfrm>
      </p:grpSpPr>
      <p:sp>
        <p:nvSpPr>
          <p:cNvPr id="1438" name="Google Shape;1438;g16bae8313fb_0_142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39" name="Google Shape;1439;g16bae8313fb_0_142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40" name="Google Shape;1440;g16bae8313fb_0_142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41" name="Google Shape;1441;g16bae8313fb_0_142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42" name="Google Shape;1442;g16bae8313fb_0_14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43" name="Google Shape;1443;g16bae8313fb_0_14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44" name="Google Shape;1444;g16bae8313fb_0_1428"/>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2">
  <p:cSld name="17_Blank_2_6">
    <p:spTree>
      <p:nvGrpSpPr>
        <p:cNvPr id="1445" name="Shape 1445"/>
        <p:cNvGrpSpPr/>
        <p:nvPr/>
      </p:nvGrpSpPr>
      <p:grpSpPr>
        <a:xfrm>
          <a:off x="0" y="0"/>
          <a:ext cx="0" cy="0"/>
          <a:chOff x="0" y="0"/>
          <a:chExt cx="0" cy="0"/>
        </a:xfrm>
      </p:grpSpPr>
      <p:sp>
        <p:nvSpPr>
          <p:cNvPr id="1446" name="Google Shape;1446;g16bae8313fb_0_1436"/>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47" name="Google Shape;1447;g16bae8313fb_0_143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48" name="Google Shape;1448;g16bae8313fb_0_143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49" name="Google Shape;1449;g16bae8313fb_0_143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50" name="Google Shape;1450;g16bae8313fb_0_14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51" name="Google Shape;1451;g16bae8313fb_0_1436"/>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452" name="Google Shape;1452;g16bae8313fb_0_1436"/>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453" name="Google Shape;1453;g16bae8313fb_0_14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3">
  <p:cSld name="17_Blank_3_6">
    <p:spTree>
      <p:nvGrpSpPr>
        <p:cNvPr id="1454" name="Shape 1454"/>
        <p:cNvGrpSpPr/>
        <p:nvPr/>
      </p:nvGrpSpPr>
      <p:grpSpPr>
        <a:xfrm>
          <a:off x="0" y="0"/>
          <a:ext cx="0" cy="0"/>
          <a:chOff x="0" y="0"/>
          <a:chExt cx="0" cy="0"/>
        </a:xfrm>
      </p:grpSpPr>
      <p:sp>
        <p:nvSpPr>
          <p:cNvPr id="1455" name="Google Shape;1455;g16bae8313fb_0_1445"/>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56" name="Google Shape;1456;g16bae8313fb_0_144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57" name="Google Shape;1457;g16bae8313fb_0_144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58" name="Google Shape;1458;g16bae8313fb_0_144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59" name="Google Shape;1459;g16bae8313fb_0_14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60" name="Google Shape;1460;g16bae8313fb_0_14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61" name="Google Shape;1461;g16bae8313fb_0_1445"/>
          <p:cNvSpPr/>
          <p:nvPr>
            <p:ph idx="2" type="pic"/>
          </p:nvPr>
        </p:nvSpPr>
        <p:spPr>
          <a:xfrm>
            <a:off x="1122001" y="1972500"/>
            <a:ext cx="4974000" cy="4123500"/>
          </a:xfrm>
          <a:prstGeom prst="rect">
            <a:avLst/>
          </a:prstGeom>
          <a:noFill/>
          <a:ln>
            <a:noFill/>
          </a:ln>
        </p:spPr>
      </p:sp>
      <p:sp>
        <p:nvSpPr>
          <p:cNvPr id="1462" name="Google Shape;1462;g16bae8313fb_0_1445"/>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4">
  <p:cSld name="17_Blank_4_6">
    <p:spTree>
      <p:nvGrpSpPr>
        <p:cNvPr id="1463" name="Shape 1463"/>
        <p:cNvGrpSpPr/>
        <p:nvPr/>
      </p:nvGrpSpPr>
      <p:grpSpPr>
        <a:xfrm>
          <a:off x="0" y="0"/>
          <a:ext cx="0" cy="0"/>
          <a:chOff x="0" y="0"/>
          <a:chExt cx="0" cy="0"/>
        </a:xfrm>
      </p:grpSpPr>
      <p:sp>
        <p:nvSpPr>
          <p:cNvPr id="1464" name="Google Shape;1464;g16bae8313fb_0_145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65" name="Google Shape;1465;g16bae8313fb_0_145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66" name="Google Shape;1466;g16bae8313fb_0_145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67" name="Google Shape;1467;g16bae8313fb_0_145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68" name="Google Shape;1468;g16bae8313fb_0_14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69" name="Google Shape;1469;g16bae8313fb_0_14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70" name="Google Shape;1470;g16bae8313fb_0_1454"/>
          <p:cNvSpPr/>
          <p:nvPr>
            <p:ph idx="2" type="pic"/>
          </p:nvPr>
        </p:nvSpPr>
        <p:spPr>
          <a:xfrm>
            <a:off x="1143000" y="1749300"/>
            <a:ext cx="4953000" cy="2136900"/>
          </a:xfrm>
          <a:prstGeom prst="rect">
            <a:avLst/>
          </a:prstGeom>
          <a:noFill/>
          <a:ln>
            <a:noFill/>
          </a:ln>
        </p:spPr>
      </p:sp>
      <p:sp>
        <p:nvSpPr>
          <p:cNvPr id="1471" name="Google Shape;1471;g16bae8313fb_0_1454"/>
          <p:cNvSpPr/>
          <p:nvPr>
            <p:ph idx="3" type="pic"/>
          </p:nvPr>
        </p:nvSpPr>
        <p:spPr>
          <a:xfrm>
            <a:off x="1143000" y="4035300"/>
            <a:ext cx="4953000" cy="2136900"/>
          </a:xfrm>
          <a:prstGeom prst="rect">
            <a:avLst/>
          </a:prstGeom>
          <a:noFill/>
          <a:ln>
            <a:noFill/>
          </a:ln>
        </p:spPr>
      </p:sp>
      <p:sp>
        <p:nvSpPr>
          <p:cNvPr id="1472" name="Google Shape;1472;g16bae8313fb_0_145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73" name="Google Shape;1473;g16bae8313fb_0_145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5">
  <p:cSld name="17_Blank_6_6">
    <p:spTree>
      <p:nvGrpSpPr>
        <p:cNvPr id="1474" name="Shape 1474"/>
        <p:cNvGrpSpPr/>
        <p:nvPr/>
      </p:nvGrpSpPr>
      <p:grpSpPr>
        <a:xfrm>
          <a:off x="0" y="0"/>
          <a:ext cx="0" cy="0"/>
          <a:chOff x="0" y="0"/>
          <a:chExt cx="0" cy="0"/>
        </a:xfrm>
      </p:grpSpPr>
      <p:sp>
        <p:nvSpPr>
          <p:cNvPr id="1475" name="Google Shape;1475;g16bae8313fb_0_1465"/>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76" name="Google Shape;1476;g16bae8313fb_0_146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77" name="Google Shape;1477;g16bae8313fb_0_146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78" name="Google Shape;1478;g16bae8313fb_0_146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79" name="Google Shape;1479;g16bae8313fb_0_14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80" name="Google Shape;1480;g16bae8313fb_0_14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81" name="Google Shape;1481;g16bae8313fb_0_1465"/>
          <p:cNvSpPr/>
          <p:nvPr>
            <p:ph idx="2" type="pic"/>
          </p:nvPr>
        </p:nvSpPr>
        <p:spPr>
          <a:xfrm>
            <a:off x="1141950" y="1673100"/>
            <a:ext cx="4953000" cy="1491600"/>
          </a:xfrm>
          <a:prstGeom prst="rect">
            <a:avLst/>
          </a:prstGeom>
          <a:noFill/>
          <a:ln>
            <a:noFill/>
          </a:ln>
        </p:spPr>
      </p:sp>
      <p:sp>
        <p:nvSpPr>
          <p:cNvPr id="1482" name="Google Shape;1482;g16bae8313fb_0_1465"/>
          <p:cNvSpPr/>
          <p:nvPr>
            <p:ph idx="3" type="pic"/>
          </p:nvPr>
        </p:nvSpPr>
        <p:spPr>
          <a:xfrm>
            <a:off x="1141950" y="3268673"/>
            <a:ext cx="4953000" cy="1491600"/>
          </a:xfrm>
          <a:prstGeom prst="rect">
            <a:avLst/>
          </a:prstGeom>
          <a:noFill/>
          <a:ln>
            <a:noFill/>
          </a:ln>
        </p:spPr>
      </p:sp>
      <p:sp>
        <p:nvSpPr>
          <p:cNvPr id="1483" name="Google Shape;1483;g16bae8313fb_0_146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84" name="Google Shape;1484;g16bae8313fb_0_1465"/>
          <p:cNvSpPr/>
          <p:nvPr>
            <p:ph idx="4" type="pic"/>
          </p:nvPr>
        </p:nvSpPr>
        <p:spPr>
          <a:xfrm>
            <a:off x="1140900" y="4864250"/>
            <a:ext cx="4953000" cy="1491600"/>
          </a:xfrm>
          <a:prstGeom prst="rect">
            <a:avLst/>
          </a:prstGeom>
          <a:noFill/>
          <a:ln>
            <a:noFill/>
          </a:ln>
        </p:spPr>
      </p:sp>
      <p:sp>
        <p:nvSpPr>
          <p:cNvPr id="1485" name="Google Shape;1485;g16bae8313fb_0_146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86" name="Google Shape;1486;g16bae8313fb_0_146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6">
  <p:cSld name="17_Blank_7_7">
    <p:spTree>
      <p:nvGrpSpPr>
        <p:cNvPr id="1487" name="Shape 1487"/>
        <p:cNvGrpSpPr/>
        <p:nvPr/>
      </p:nvGrpSpPr>
      <p:grpSpPr>
        <a:xfrm>
          <a:off x="0" y="0"/>
          <a:ext cx="0" cy="0"/>
          <a:chOff x="0" y="0"/>
          <a:chExt cx="0" cy="0"/>
        </a:xfrm>
      </p:grpSpPr>
      <p:sp>
        <p:nvSpPr>
          <p:cNvPr id="1488" name="Google Shape;1488;g16bae8313fb_0_147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89" name="Google Shape;1489;g16bae8313fb_0_14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90" name="Google Shape;1490;g16bae8313fb_0_147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91" name="Google Shape;1491;g16bae8313fb_0_147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92" name="Google Shape;1492;g16bae8313fb_0_14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93" name="Google Shape;1493;g16bae8313fb_0_14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94" name="Google Shape;1494;g16bae8313fb_0_147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95" name="Google Shape;1495;g16bae8313fb_0_147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96" name="Google Shape;1496;g16bae8313fb_0_1478"/>
          <p:cNvSpPr/>
          <p:nvPr>
            <p:ph idx="3" type="pic"/>
          </p:nvPr>
        </p:nvSpPr>
        <p:spPr>
          <a:xfrm>
            <a:off x="3686431" y="1749300"/>
            <a:ext cx="2409600" cy="2136900"/>
          </a:xfrm>
          <a:prstGeom prst="rect">
            <a:avLst/>
          </a:prstGeom>
          <a:noFill/>
          <a:ln>
            <a:noFill/>
          </a:ln>
        </p:spPr>
      </p:sp>
      <p:sp>
        <p:nvSpPr>
          <p:cNvPr id="1497" name="Google Shape;1497;g16bae8313fb_0_1478"/>
          <p:cNvSpPr/>
          <p:nvPr>
            <p:ph idx="4" type="pic"/>
          </p:nvPr>
        </p:nvSpPr>
        <p:spPr>
          <a:xfrm>
            <a:off x="3686431" y="4035300"/>
            <a:ext cx="2409600" cy="2136900"/>
          </a:xfrm>
          <a:prstGeom prst="rect">
            <a:avLst/>
          </a:prstGeom>
          <a:noFill/>
          <a:ln>
            <a:noFill/>
          </a:ln>
        </p:spPr>
      </p:sp>
      <p:sp>
        <p:nvSpPr>
          <p:cNvPr id="1498" name="Google Shape;1498;g16bae8313fb_0_1478"/>
          <p:cNvSpPr/>
          <p:nvPr>
            <p:ph idx="5" type="pic"/>
          </p:nvPr>
        </p:nvSpPr>
        <p:spPr>
          <a:xfrm>
            <a:off x="1143000" y="1752600"/>
            <a:ext cx="2409600" cy="2136900"/>
          </a:xfrm>
          <a:prstGeom prst="rect">
            <a:avLst/>
          </a:prstGeom>
          <a:noFill/>
          <a:ln>
            <a:noFill/>
          </a:ln>
        </p:spPr>
      </p:sp>
      <p:sp>
        <p:nvSpPr>
          <p:cNvPr id="1499" name="Google Shape;1499;g16bae8313fb_0_1478"/>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7">
  <p:cSld name="17_Blank_7_1_7">
    <p:spTree>
      <p:nvGrpSpPr>
        <p:cNvPr id="1500" name="Shape 1500"/>
        <p:cNvGrpSpPr/>
        <p:nvPr/>
      </p:nvGrpSpPr>
      <p:grpSpPr>
        <a:xfrm>
          <a:off x="0" y="0"/>
          <a:ext cx="0" cy="0"/>
          <a:chOff x="0" y="0"/>
          <a:chExt cx="0" cy="0"/>
        </a:xfrm>
      </p:grpSpPr>
      <p:sp>
        <p:nvSpPr>
          <p:cNvPr id="1501" name="Google Shape;1501;g16bae8313fb_0_149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02" name="Google Shape;1502;g16bae8313fb_0_14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03" name="Google Shape;1503;g16bae8313fb_0_149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504" name="Google Shape;1504;g16bae8313fb_0_14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505" name="Google Shape;1505;g16bae8313fb_0_14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06" name="Google Shape;1506;g16bae8313fb_0_14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507" name="Google Shape;1507;g16bae8313fb_0_1491"/>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5">
  <p:cSld name="Custom Layout_1_1_4_1_2_1">
    <p:bg>
      <p:bgPr>
        <a:solidFill>
          <a:schemeClr val="dk1"/>
        </a:solidFill>
      </p:bgPr>
    </p:bg>
    <p:spTree>
      <p:nvGrpSpPr>
        <p:cNvPr id="121" name="Shape 121"/>
        <p:cNvGrpSpPr/>
        <p:nvPr/>
      </p:nvGrpSpPr>
      <p:grpSpPr>
        <a:xfrm>
          <a:off x="0" y="0"/>
          <a:ext cx="0" cy="0"/>
          <a:chOff x="0" y="0"/>
          <a:chExt cx="0" cy="0"/>
        </a:xfrm>
      </p:grpSpPr>
      <p:sp>
        <p:nvSpPr>
          <p:cNvPr id="122" name="Google Shape;122;g16bae8313fb_0_1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g16bae8313fb_0_112"/>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g16bae8313fb_0_11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5" name="Google Shape;125;g16bae8313fb_0_1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26" name="Google Shape;126;g16bae8313fb_0_112"/>
          <p:cNvSpPr/>
          <p:nvPr>
            <p:ph idx="3" type="pic"/>
          </p:nvPr>
        </p:nvSpPr>
        <p:spPr>
          <a:xfrm>
            <a:off x="1141950" y="1673100"/>
            <a:ext cx="4953000" cy="1491600"/>
          </a:xfrm>
          <a:prstGeom prst="rect">
            <a:avLst/>
          </a:prstGeom>
          <a:noFill/>
          <a:ln>
            <a:noFill/>
          </a:ln>
        </p:spPr>
      </p:sp>
      <p:sp>
        <p:nvSpPr>
          <p:cNvPr id="127" name="Google Shape;127;g16bae8313fb_0_112"/>
          <p:cNvSpPr/>
          <p:nvPr>
            <p:ph idx="4" type="pic"/>
          </p:nvPr>
        </p:nvSpPr>
        <p:spPr>
          <a:xfrm>
            <a:off x="1141950" y="3268673"/>
            <a:ext cx="4953000" cy="1491600"/>
          </a:xfrm>
          <a:prstGeom prst="rect">
            <a:avLst/>
          </a:prstGeom>
          <a:noFill/>
          <a:ln>
            <a:noFill/>
          </a:ln>
        </p:spPr>
      </p:sp>
      <p:sp>
        <p:nvSpPr>
          <p:cNvPr id="128" name="Google Shape;128;g16bae8313fb_0_112"/>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29" name="Google Shape;129;g16bae8313fb_0_112"/>
          <p:cNvSpPr/>
          <p:nvPr>
            <p:ph idx="5" type="pic"/>
          </p:nvPr>
        </p:nvSpPr>
        <p:spPr>
          <a:xfrm>
            <a:off x="1140900" y="4864250"/>
            <a:ext cx="4953000" cy="1491600"/>
          </a:xfrm>
          <a:prstGeom prst="rect">
            <a:avLst/>
          </a:prstGeom>
          <a:noFill/>
          <a:ln>
            <a:noFill/>
          </a:ln>
        </p:spPr>
      </p:sp>
      <p:sp>
        <p:nvSpPr>
          <p:cNvPr id="130" name="Google Shape;130;g16bae8313fb_0_112"/>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31" name="Google Shape;131;g16bae8313fb_0_112"/>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p:cSld name="11_Blank_1">
    <p:spTree>
      <p:nvGrpSpPr>
        <p:cNvPr id="1508" name="Shape 1508"/>
        <p:cNvGrpSpPr/>
        <p:nvPr/>
      </p:nvGrpSpPr>
      <p:grpSpPr>
        <a:xfrm>
          <a:off x="0" y="0"/>
          <a:ext cx="0" cy="0"/>
          <a:chOff x="0" y="0"/>
          <a:chExt cx="0" cy="0"/>
        </a:xfrm>
      </p:grpSpPr>
      <p:sp>
        <p:nvSpPr>
          <p:cNvPr id="1509" name="Google Shape;1509;g16bae8313fb_0_149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0" name="Google Shape;1510;g16bae8313fb_0_1499"/>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511" name="Google Shape;1511;g16bae8313fb_0_1499"/>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512" name="Google Shape;1512;g16bae8313fb_0_149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13" name="Google Shape;1513;g16bae8313fb_0_149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14" name="Google Shape;1514;g16bae8313fb_0_14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1">
  <p:cSld name="11_Blank_1_1">
    <p:spTree>
      <p:nvGrpSpPr>
        <p:cNvPr id="1515" name="Shape 1515"/>
        <p:cNvGrpSpPr/>
        <p:nvPr/>
      </p:nvGrpSpPr>
      <p:grpSpPr>
        <a:xfrm>
          <a:off x="0" y="0"/>
          <a:ext cx="0" cy="0"/>
          <a:chOff x="0" y="0"/>
          <a:chExt cx="0" cy="0"/>
        </a:xfrm>
      </p:grpSpPr>
      <p:sp>
        <p:nvSpPr>
          <p:cNvPr id="1516" name="Google Shape;1516;g16bae8313fb_0_150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7" name="Google Shape;1517;g16bae8313fb_0_150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18" name="Google Shape;1518;g16bae8313fb_0_150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19" name="Google Shape;1519;g16bae8313fb_0_15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20" name="Google Shape;1520;g16bae8313fb_0_15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21" name="Google Shape;1521;g16bae8313fb_0_150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22" name="Google Shape;1522;g16bae8313fb_0_1506"/>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2">
  <p:cSld name="11_Blank_1_1_1">
    <p:spTree>
      <p:nvGrpSpPr>
        <p:cNvPr id="1523" name="Shape 1523"/>
        <p:cNvGrpSpPr/>
        <p:nvPr/>
      </p:nvGrpSpPr>
      <p:grpSpPr>
        <a:xfrm>
          <a:off x="0" y="0"/>
          <a:ext cx="0" cy="0"/>
          <a:chOff x="0" y="0"/>
          <a:chExt cx="0" cy="0"/>
        </a:xfrm>
      </p:grpSpPr>
      <p:sp>
        <p:nvSpPr>
          <p:cNvPr id="1524" name="Google Shape;1524;g16bae8313fb_0_151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25" name="Google Shape;1525;g16bae8313fb_0_151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26" name="Google Shape;1526;g16bae8313fb_0_151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27" name="Google Shape;1527;g16bae8313fb_0_15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28" name="Google Shape;1528;g16bae8313fb_0_15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29" name="Google Shape;1529;g16bae8313fb_0_151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00000"/>
              </a:lnSpc>
              <a:spcBef>
                <a:spcPts val="1000"/>
              </a:spcBef>
              <a:spcAft>
                <a:spcPts val="0"/>
              </a:spcAft>
              <a:buClr>
                <a:schemeClr val="lt1"/>
              </a:buClr>
              <a:buSzPts val="1800"/>
              <a:buChar char="•"/>
              <a:defRPr>
                <a:solidFill>
                  <a:schemeClr val="lt1"/>
                </a:solidFill>
              </a:defRPr>
            </a:lvl1pPr>
            <a:lvl2pPr indent="-342900" lvl="1" marL="914400" rtl="0" algn="l">
              <a:lnSpc>
                <a:spcPct val="100000"/>
              </a:lnSpc>
              <a:spcBef>
                <a:spcPts val="500"/>
              </a:spcBef>
              <a:spcAft>
                <a:spcPts val="0"/>
              </a:spcAft>
              <a:buClr>
                <a:schemeClr val="lt1"/>
              </a:buClr>
              <a:buSzPts val="1800"/>
              <a:buChar char="•"/>
              <a:defRPr>
                <a:solidFill>
                  <a:schemeClr val="lt1"/>
                </a:solidFill>
              </a:defRPr>
            </a:lvl2pPr>
            <a:lvl3pPr indent="-342900" lvl="2" marL="1371600" rtl="0" algn="l">
              <a:lnSpc>
                <a:spcPct val="100000"/>
              </a:lnSpc>
              <a:spcBef>
                <a:spcPts val="500"/>
              </a:spcBef>
              <a:spcAft>
                <a:spcPts val="0"/>
              </a:spcAft>
              <a:buClr>
                <a:schemeClr val="lt1"/>
              </a:buClr>
              <a:buSzPts val="1800"/>
              <a:buChar char="•"/>
              <a:defRPr>
                <a:solidFill>
                  <a:schemeClr val="lt1"/>
                </a:solidFill>
              </a:defRPr>
            </a:lvl3pPr>
            <a:lvl4pPr indent="-342900" lvl="3" marL="1828800" rtl="0" algn="l">
              <a:lnSpc>
                <a:spcPct val="100000"/>
              </a:lnSpc>
              <a:spcBef>
                <a:spcPts val="500"/>
              </a:spcBef>
              <a:spcAft>
                <a:spcPts val="0"/>
              </a:spcAft>
              <a:buClr>
                <a:schemeClr val="lt1"/>
              </a:buClr>
              <a:buSzPts val="1800"/>
              <a:buChar char="•"/>
              <a:defRPr>
                <a:solidFill>
                  <a:schemeClr val="lt1"/>
                </a:solidFill>
              </a:defRPr>
            </a:lvl4pPr>
            <a:lvl5pPr indent="-342900" lvl="4" marL="2286000" rtl="0" algn="l">
              <a:lnSpc>
                <a:spcPct val="100000"/>
              </a:lnSpc>
              <a:spcBef>
                <a:spcPts val="500"/>
              </a:spcBef>
              <a:spcAft>
                <a:spcPts val="0"/>
              </a:spcAft>
              <a:buClr>
                <a:schemeClr val="lt1"/>
              </a:buClr>
              <a:buSzPts val="1800"/>
              <a:buChar char="•"/>
              <a:defRPr>
                <a:solidFill>
                  <a:schemeClr val="lt1"/>
                </a:solidFill>
              </a:defRPr>
            </a:lvl5pPr>
            <a:lvl6pPr indent="-342900" lvl="5" marL="2743200" rtl="0" algn="l">
              <a:lnSpc>
                <a:spcPct val="100000"/>
              </a:lnSpc>
              <a:spcBef>
                <a:spcPts val="500"/>
              </a:spcBef>
              <a:spcAft>
                <a:spcPts val="0"/>
              </a:spcAft>
              <a:buClr>
                <a:schemeClr val="lt1"/>
              </a:buClr>
              <a:buSzPts val="1800"/>
              <a:buChar char="•"/>
              <a:defRPr>
                <a:solidFill>
                  <a:schemeClr val="lt1"/>
                </a:solidFill>
              </a:defRPr>
            </a:lvl6pPr>
            <a:lvl7pPr indent="-342900" lvl="6" marL="3200400" rtl="0" algn="l">
              <a:lnSpc>
                <a:spcPct val="100000"/>
              </a:lnSpc>
              <a:spcBef>
                <a:spcPts val="500"/>
              </a:spcBef>
              <a:spcAft>
                <a:spcPts val="0"/>
              </a:spcAft>
              <a:buClr>
                <a:schemeClr val="lt1"/>
              </a:buClr>
              <a:buSzPts val="1800"/>
              <a:buChar char="•"/>
              <a:defRPr>
                <a:solidFill>
                  <a:schemeClr val="lt1"/>
                </a:solidFill>
              </a:defRPr>
            </a:lvl7pPr>
            <a:lvl8pPr indent="-342900" lvl="7" marL="3657600" rtl="0" algn="l">
              <a:lnSpc>
                <a:spcPct val="100000"/>
              </a:lnSpc>
              <a:spcBef>
                <a:spcPts val="500"/>
              </a:spcBef>
              <a:spcAft>
                <a:spcPts val="0"/>
              </a:spcAft>
              <a:buClr>
                <a:schemeClr val="lt1"/>
              </a:buClr>
              <a:buSzPts val="1800"/>
              <a:buChar char="•"/>
              <a:defRPr>
                <a:solidFill>
                  <a:schemeClr val="lt1"/>
                </a:solidFill>
              </a:defRPr>
            </a:lvl8pPr>
            <a:lvl9pPr indent="-342900" lvl="8" marL="4114800" rtl="0" algn="l">
              <a:lnSpc>
                <a:spcPct val="100000"/>
              </a:lnSpc>
              <a:spcBef>
                <a:spcPts val="500"/>
              </a:spcBef>
              <a:spcAft>
                <a:spcPts val="0"/>
              </a:spcAft>
              <a:buClr>
                <a:schemeClr val="lt1"/>
              </a:buClr>
              <a:buSzPts val="1800"/>
              <a:buChar char="•"/>
              <a:defRPr>
                <a:solidFill>
                  <a:schemeClr val="lt1"/>
                </a:solidFill>
              </a:defRPr>
            </a:lvl9pPr>
          </a:lstStyle>
          <a:p/>
        </p:txBody>
      </p:sp>
      <p:sp>
        <p:nvSpPr>
          <p:cNvPr id="1530" name="Google Shape;1530;g16bae8313fb_0_151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00000"/>
              </a:lnSpc>
              <a:spcBef>
                <a:spcPts val="1000"/>
              </a:spcBef>
              <a:spcAft>
                <a:spcPts val="0"/>
              </a:spcAft>
              <a:buClr>
                <a:schemeClr val="lt1"/>
              </a:buClr>
              <a:buSzPts val="1800"/>
              <a:buChar char="•"/>
              <a:defRPr>
                <a:solidFill>
                  <a:schemeClr val="lt1"/>
                </a:solidFill>
              </a:defRPr>
            </a:lvl1pPr>
            <a:lvl2pPr indent="-342900" lvl="1" marL="914400" rtl="0" algn="l">
              <a:lnSpc>
                <a:spcPct val="100000"/>
              </a:lnSpc>
              <a:spcBef>
                <a:spcPts val="500"/>
              </a:spcBef>
              <a:spcAft>
                <a:spcPts val="0"/>
              </a:spcAft>
              <a:buClr>
                <a:schemeClr val="lt1"/>
              </a:buClr>
              <a:buSzPts val="1800"/>
              <a:buChar char="•"/>
              <a:defRPr>
                <a:solidFill>
                  <a:schemeClr val="lt1"/>
                </a:solidFill>
              </a:defRPr>
            </a:lvl2pPr>
            <a:lvl3pPr indent="-342900" lvl="2" marL="1371600" rtl="0" algn="l">
              <a:lnSpc>
                <a:spcPct val="100000"/>
              </a:lnSpc>
              <a:spcBef>
                <a:spcPts val="500"/>
              </a:spcBef>
              <a:spcAft>
                <a:spcPts val="0"/>
              </a:spcAft>
              <a:buClr>
                <a:schemeClr val="lt1"/>
              </a:buClr>
              <a:buSzPts val="1800"/>
              <a:buChar char="•"/>
              <a:defRPr>
                <a:solidFill>
                  <a:schemeClr val="lt1"/>
                </a:solidFill>
              </a:defRPr>
            </a:lvl3pPr>
            <a:lvl4pPr indent="-342900" lvl="3" marL="1828800" rtl="0" algn="l">
              <a:lnSpc>
                <a:spcPct val="100000"/>
              </a:lnSpc>
              <a:spcBef>
                <a:spcPts val="500"/>
              </a:spcBef>
              <a:spcAft>
                <a:spcPts val="0"/>
              </a:spcAft>
              <a:buClr>
                <a:schemeClr val="lt1"/>
              </a:buClr>
              <a:buSzPts val="1800"/>
              <a:buChar char="•"/>
              <a:defRPr>
                <a:solidFill>
                  <a:schemeClr val="lt1"/>
                </a:solidFill>
              </a:defRPr>
            </a:lvl4pPr>
            <a:lvl5pPr indent="-342900" lvl="4" marL="2286000" rtl="0" algn="l">
              <a:lnSpc>
                <a:spcPct val="100000"/>
              </a:lnSpc>
              <a:spcBef>
                <a:spcPts val="500"/>
              </a:spcBef>
              <a:spcAft>
                <a:spcPts val="0"/>
              </a:spcAft>
              <a:buClr>
                <a:schemeClr val="lt1"/>
              </a:buClr>
              <a:buSzPts val="1800"/>
              <a:buChar char="•"/>
              <a:defRPr>
                <a:solidFill>
                  <a:schemeClr val="lt1"/>
                </a:solidFill>
              </a:defRPr>
            </a:lvl5pPr>
            <a:lvl6pPr indent="-342900" lvl="5" marL="2743200" rtl="0" algn="l">
              <a:lnSpc>
                <a:spcPct val="100000"/>
              </a:lnSpc>
              <a:spcBef>
                <a:spcPts val="500"/>
              </a:spcBef>
              <a:spcAft>
                <a:spcPts val="0"/>
              </a:spcAft>
              <a:buClr>
                <a:schemeClr val="lt1"/>
              </a:buClr>
              <a:buSzPts val="1800"/>
              <a:buChar char="•"/>
              <a:defRPr>
                <a:solidFill>
                  <a:schemeClr val="lt1"/>
                </a:solidFill>
              </a:defRPr>
            </a:lvl6pPr>
            <a:lvl7pPr indent="-342900" lvl="6" marL="3200400" rtl="0" algn="l">
              <a:lnSpc>
                <a:spcPct val="100000"/>
              </a:lnSpc>
              <a:spcBef>
                <a:spcPts val="500"/>
              </a:spcBef>
              <a:spcAft>
                <a:spcPts val="0"/>
              </a:spcAft>
              <a:buClr>
                <a:schemeClr val="lt1"/>
              </a:buClr>
              <a:buSzPts val="1800"/>
              <a:buChar char="•"/>
              <a:defRPr>
                <a:solidFill>
                  <a:schemeClr val="lt1"/>
                </a:solidFill>
              </a:defRPr>
            </a:lvl7pPr>
            <a:lvl8pPr indent="-342900" lvl="7" marL="3657600" rtl="0" algn="l">
              <a:lnSpc>
                <a:spcPct val="100000"/>
              </a:lnSpc>
              <a:spcBef>
                <a:spcPts val="500"/>
              </a:spcBef>
              <a:spcAft>
                <a:spcPts val="0"/>
              </a:spcAft>
              <a:buClr>
                <a:schemeClr val="lt1"/>
              </a:buClr>
              <a:buSzPts val="1800"/>
              <a:buChar char="•"/>
              <a:defRPr>
                <a:solidFill>
                  <a:schemeClr val="lt1"/>
                </a:solidFill>
              </a:defRPr>
            </a:lvl8pPr>
            <a:lvl9pPr indent="-342900" lvl="8" marL="4114800" rtl="0" algn="l">
              <a:lnSpc>
                <a:spcPct val="100000"/>
              </a:lnSpc>
              <a:spcBef>
                <a:spcPts val="500"/>
              </a:spcBef>
              <a:spcAft>
                <a:spcPts val="0"/>
              </a:spcAft>
              <a:buClr>
                <a:schemeClr val="lt1"/>
              </a:buClr>
              <a:buSzPts val="1800"/>
              <a:buChar char="•"/>
              <a:defRPr>
                <a:solidFill>
                  <a:schemeClr val="lt1"/>
                </a:solidFill>
              </a:defRPr>
            </a:lvl9pPr>
          </a:lstStyle>
          <a:p/>
        </p:txBody>
      </p:sp>
      <p:sp>
        <p:nvSpPr>
          <p:cNvPr id="1531" name="Google Shape;1531;g16bae8313fb_0_1514"/>
          <p:cNvSpPr txBox="1"/>
          <p:nvPr>
            <p:ph idx="3"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3">
  <p:cSld name="11_Blank_1_1_1_1">
    <p:spTree>
      <p:nvGrpSpPr>
        <p:cNvPr id="1532" name="Shape 1532"/>
        <p:cNvGrpSpPr/>
        <p:nvPr/>
      </p:nvGrpSpPr>
      <p:grpSpPr>
        <a:xfrm>
          <a:off x="0" y="0"/>
          <a:ext cx="0" cy="0"/>
          <a:chOff x="0" y="0"/>
          <a:chExt cx="0" cy="0"/>
        </a:xfrm>
      </p:grpSpPr>
      <p:sp>
        <p:nvSpPr>
          <p:cNvPr id="1533" name="Google Shape;1533;g16bae8313fb_0_152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4" name="Google Shape;1534;g16bae8313fb_0_1523"/>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35" name="Google Shape;1535;g16bae8313fb_0_152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36" name="Google Shape;1536;g16bae8313fb_0_152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37" name="Google Shape;1537;g16bae8313fb_0_15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38" name="Google Shape;1538;g16bae8313fb_0_152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39" name="Google Shape;1539;g16bae8313fb_0_1523"/>
          <p:cNvSpPr/>
          <p:nvPr>
            <p:ph idx="3" type="pic"/>
          </p:nvPr>
        </p:nvSpPr>
        <p:spPr>
          <a:xfrm>
            <a:off x="1122001" y="1972500"/>
            <a:ext cx="4974000" cy="4123500"/>
          </a:xfrm>
          <a:prstGeom prst="rect">
            <a:avLst/>
          </a:prstGeom>
          <a:noFill/>
          <a:ln>
            <a:noFill/>
          </a:ln>
        </p:spPr>
      </p:sp>
      <p:sp>
        <p:nvSpPr>
          <p:cNvPr id="1540" name="Google Shape;1540;g16bae8313fb_0_1523"/>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2000"/>
              <a:buNone/>
              <a:defRPr>
                <a:solidFill>
                  <a:schemeClr val="lt1"/>
                </a:solidFill>
              </a:defRPr>
            </a:lvl1pPr>
            <a:lvl2pPr indent="-228600" lvl="1" marL="914400" rtl="0" algn="l">
              <a:lnSpc>
                <a:spcPct val="100000"/>
              </a:lnSpc>
              <a:spcBef>
                <a:spcPts val="500"/>
              </a:spcBef>
              <a:spcAft>
                <a:spcPts val="0"/>
              </a:spcAft>
              <a:buClr>
                <a:schemeClr val="lt1"/>
              </a:buClr>
              <a:buSzPts val="1800"/>
              <a:buNone/>
              <a:defRPr>
                <a:solidFill>
                  <a:schemeClr val="lt1"/>
                </a:solidFill>
              </a:defRPr>
            </a:lvl2pPr>
            <a:lvl3pPr indent="-228600" lvl="2" marL="1371600" rtl="0" algn="l">
              <a:lnSpc>
                <a:spcPct val="100000"/>
              </a:lnSpc>
              <a:spcBef>
                <a:spcPts val="500"/>
              </a:spcBef>
              <a:spcAft>
                <a:spcPts val="0"/>
              </a:spcAft>
              <a:buClr>
                <a:schemeClr val="lt1"/>
              </a:buClr>
              <a:buSzPts val="1600"/>
              <a:buNone/>
              <a:defRPr>
                <a:solidFill>
                  <a:schemeClr val="lt1"/>
                </a:solidFill>
              </a:defRPr>
            </a:lvl3pPr>
            <a:lvl4pPr indent="-228600" lvl="3" marL="1828800" rtl="0" algn="l">
              <a:lnSpc>
                <a:spcPct val="100000"/>
              </a:lnSpc>
              <a:spcBef>
                <a:spcPts val="500"/>
              </a:spcBef>
              <a:spcAft>
                <a:spcPts val="0"/>
              </a:spcAft>
              <a:buClr>
                <a:schemeClr val="lt1"/>
              </a:buClr>
              <a:buSzPts val="1400"/>
              <a:buNone/>
              <a:defRPr>
                <a:solidFill>
                  <a:schemeClr val="lt1"/>
                </a:solidFill>
              </a:defRPr>
            </a:lvl4pPr>
            <a:lvl5pPr indent="-228600" lvl="4" marL="2286000" rtl="0" algn="l">
              <a:lnSpc>
                <a:spcPct val="100000"/>
              </a:lnSpc>
              <a:spcBef>
                <a:spcPts val="500"/>
              </a:spcBef>
              <a:spcAft>
                <a:spcPts val="0"/>
              </a:spcAft>
              <a:buClr>
                <a:schemeClr val="lt1"/>
              </a:buClr>
              <a:buSzPts val="1400"/>
              <a:buNone/>
              <a:defRPr>
                <a:solidFill>
                  <a:schemeClr val="lt1"/>
                </a:solidFill>
              </a:defRPr>
            </a:lvl5pPr>
            <a:lvl6pPr indent="-228600" lvl="5" marL="2743200" rtl="0" algn="l">
              <a:lnSpc>
                <a:spcPct val="100000"/>
              </a:lnSpc>
              <a:spcBef>
                <a:spcPts val="500"/>
              </a:spcBef>
              <a:spcAft>
                <a:spcPts val="0"/>
              </a:spcAft>
              <a:buClr>
                <a:schemeClr val="lt1"/>
              </a:buClr>
              <a:buSzPts val="1400"/>
              <a:buNone/>
              <a:defRPr sz="1400">
                <a:solidFill>
                  <a:schemeClr val="lt1"/>
                </a:solidFill>
              </a:defRPr>
            </a:lvl6pPr>
            <a:lvl7pPr indent="-228600" lvl="6" marL="3200400" rtl="0" algn="l">
              <a:lnSpc>
                <a:spcPct val="100000"/>
              </a:lnSpc>
              <a:spcBef>
                <a:spcPts val="500"/>
              </a:spcBef>
              <a:spcAft>
                <a:spcPts val="0"/>
              </a:spcAft>
              <a:buClr>
                <a:schemeClr val="lt1"/>
              </a:buClr>
              <a:buSzPts val="1400"/>
              <a:buNone/>
              <a:defRPr sz="1400">
                <a:solidFill>
                  <a:schemeClr val="lt1"/>
                </a:solidFill>
              </a:defRPr>
            </a:lvl7pPr>
            <a:lvl8pPr indent="-228600" lvl="7" marL="3657600" rtl="0" algn="l">
              <a:lnSpc>
                <a:spcPct val="100000"/>
              </a:lnSpc>
              <a:spcBef>
                <a:spcPts val="500"/>
              </a:spcBef>
              <a:spcAft>
                <a:spcPts val="0"/>
              </a:spcAft>
              <a:buClr>
                <a:schemeClr val="lt1"/>
              </a:buClr>
              <a:buSzPts val="1400"/>
              <a:buNone/>
              <a:defRPr sz="1400">
                <a:solidFill>
                  <a:schemeClr val="lt1"/>
                </a:solidFill>
              </a:defRPr>
            </a:lvl8pPr>
            <a:lvl9pPr indent="-228600" lvl="8" marL="4114800" rtl="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4">
  <p:cSld name="11_Blank_1_1_1_1_1">
    <p:spTree>
      <p:nvGrpSpPr>
        <p:cNvPr id="1541" name="Shape 1541"/>
        <p:cNvGrpSpPr/>
        <p:nvPr/>
      </p:nvGrpSpPr>
      <p:grpSpPr>
        <a:xfrm>
          <a:off x="0" y="0"/>
          <a:ext cx="0" cy="0"/>
          <a:chOff x="0" y="0"/>
          <a:chExt cx="0" cy="0"/>
        </a:xfrm>
      </p:grpSpPr>
      <p:sp>
        <p:nvSpPr>
          <p:cNvPr id="1542" name="Google Shape;1542;g16bae8313fb_0_153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3" name="Google Shape;1543;g16bae8313fb_0_1532"/>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44" name="Google Shape;1544;g16bae8313fb_0_15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45" name="Google Shape;1545;g16bae8313fb_0_15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46" name="Google Shape;1546;g16bae8313fb_0_15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47" name="Google Shape;1547;g16bae8313fb_0_153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48" name="Google Shape;1548;g16bae8313fb_0_1532"/>
          <p:cNvSpPr/>
          <p:nvPr>
            <p:ph idx="3" type="pic"/>
          </p:nvPr>
        </p:nvSpPr>
        <p:spPr>
          <a:xfrm>
            <a:off x="1143000" y="1749300"/>
            <a:ext cx="4953000" cy="2136900"/>
          </a:xfrm>
          <a:prstGeom prst="rect">
            <a:avLst/>
          </a:prstGeom>
          <a:noFill/>
          <a:ln>
            <a:noFill/>
          </a:ln>
        </p:spPr>
      </p:sp>
      <p:sp>
        <p:nvSpPr>
          <p:cNvPr id="1549" name="Google Shape;1549;g16bae8313fb_0_1532"/>
          <p:cNvSpPr/>
          <p:nvPr>
            <p:ph idx="4" type="pic"/>
          </p:nvPr>
        </p:nvSpPr>
        <p:spPr>
          <a:xfrm>
            <a:off x="1143000" y="4035300"/>
            <a:ext cx="4953000" cy="2136900"/>
          </a:xfrm>
          <a:prstGeom prst="rect">
            <a:avLst/>
          </a:prstGeom>
          <a:noFill/>
          <a:ln>
            <a:noFill/>
          </a:ln>
        </p:spPr>
      </p:sp>
      <p:sp>
        <p:nvSpPr>
          <p:cNvPr id="1550" name="Google Shape;1550;g16bae8313fb_0_1532"/>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51" name="Google Shape;1551;g16bae8313fb_0_1532"/>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5">
  <p:cSld name="11_Blank_1_1_1_1_1_1">
    <p:spTree>
      <p:nvGrpSpPr>
        <p:cNvPr id="1552" name="Shape 1552"/>
        <p:cNvGrpSpPr/>
        <p:nvPr/>
      </p:nvGrpSpPr>
      <p:grpSpPr>
        <a:xfrm>
          <a:off x="0" y="0"/>
          <a:ext cx="0" cy="0"/>
          <a:chOff x="0" y="0"/>
          <a:chExt cx="0" cy="0"/>
        </a:xfrm>
      </p:grpSpPr>
      <p:sp>
        <p:nvSpPr>
          <p:cNvPr id="1553" name="Google Shape;1553;g16bae8313fb_0_154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54" name="Google Shape;1554;g16bae8313fb_0_1543"/>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55" name="Google Shape;1555;g16bae8313fb_0_15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56" name="Google Shape;1556;g16bae8313fb_0_154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57" name="Google Shape;1557;g16bae8313fb_0_15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58" name="Google Shape;1558;g16bae8313fb_0_154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59" name="Google Shape;1559;g16bae8313fb_0_1543"/>
          <p:cNvSpPr/>
          <p:nvPr>
            <p:ph idx="3" type="pic"/>
          </p:nvPr>
        </p:nvSpPr>
        <p:spPr>
          <a:xfrm>
            <a:off x="1141950" y="1673100"/>
            <a:ext cx="4953000" cy="1491600"/>
          </a:xfrm>
          <a:prstGeom prst="rect">
            <a:avLst/>
          </a:prstGeom>
          <a:noFill/>
          <a:ln>
            <a:noFill/>
          </a:ln>
        </p:spPr>
      </p:sp>
      <p:sp>
        <p:nvSpPr>
          <p:cNvPr id="1560" name="Google Shape;1560;g16bae8313fb_0_1543"/>
          <p:cNvSpPr/>
          <p:nvPr>
            <p:ph idx="4" type="pic"/>
          </p:nvPr>
        </p:nvSpPr>
        <p:spPr>
          <a:xfrm>
            <a:off x="1141950" y="3268673"/>
            <a:ext cx="4953000" cy="1491600"/>
          </a:xfrm>
          <a:prstGeom prst="rect">
            <a:avLst/>
          </a:prstGeom>
          <a:noFill/>
          <a:ln>
            <a:noFill/>
          </a:ln>
        </p:spPr>
      </p:sp>
      <p:sp>
        <p:nvSpPr>
          <p:cNvPr id="1561" name="Google Shape;1561;g16bae8313fb_0_154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
        <p:nvSpPr>
          <p:cNvPr id="1562" name="Google Shape;1562;g16bae8313fb_0_1543"/>
          <p:cNvSpPr/>
          <p:nvPr>
            <p:ph idx="5" type="pic"/>
          </p:nvPr>
        </p:nvSpPr>
        <p:spPr>
          <a:xfrm>
            <a:off x="1140900" y="4864250"/>
            <a:ext cx="4953000" cy="1491600"/>
          </a:xfrm>
          <a:prstGeom prst="rect">
            <a:avLst/>
          </a:prstGeom>
          <a:noFill/>
          <a:ln>
            <a:noFill/>
          </a:ln>
        </p:spPr>
      </p:sp>
      <p:sp>
        <p:nvSpPr>
          <p:cNvPr id="1563" name="Google Shape;1563;g16bae8313fb_0_1543"/>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
        <p:nvSpPr>
          <p:cNvPr id="1564" name="Google Shape;1564;g16bae8313fb_0_1543"/>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6">
  <p:cSld name="11_Blank_1_1_1_1_1_1_1">
    <p:spTree>
      <p:nvGrpSpPr>
        <p:cNvPr id="1565" name="Shape 1565"/>
        <p:cNvGrpSpPr/>
        <p:nvPr/>
      </p:nvGrpSpPr>
      <p:grpSpPr>
        <a:xfrm>
          <a:off x="0" y="0"/>
          <a:ext cx="0" cy="0"/>
          <a:chOff x="0" y="0"/>
          <a:chExt cx="0" cy="0"/>
        </a:xfrm>
      </p:grpSpPr>
      <p:sp>
        <p:nvSpPr>
          <p:cNvPr id="1566" name="Google Shape;1566;g16bae8313fb_0_155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67" name="Google Shape;1567;g16bae8313fb_0_155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68" name="Google Shape;1568;g16bae8313fb_0_155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69" name="Google Shape;1569;g16bae8313fb_0_155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70" name="Google Shape;1570;g16bae8313fb_0_155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71" name="Google Shape;1571;g16bae8313fb_0_155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72" name="Google Shape;1572;g16bae8313fb_0_155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73" name="Google Shape;1573;g16bae8313fb_0_1556"/>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74" name="Google Shape;1574;g16bae8313fb_0_1556"/>
          <p:cNvSpPr/>
          <p:nvPr>
            <p:ph idx="4" type="pic"/>
          </p:nvPr>
        </p:nvSpPr>
        <p:spPr>
          <a:xfrm>
            <a:off x="3686431" y="1749300"/>
            <a:ext cx="2409600" cy="2136900"/>
          </a:xfrm>
          <a:prstGeom prst="rect">
            <a:avLst/>
          </a:prstGeom>
          <a:noFill/>
          <a:ln>
            <a:noFill/>
          </a:ln>
        </p:spPr>
      </p:sp>
      <p:sp>
        <p:nvSpPr>
          <p:cNvPr id="1575" name="Google Shape;1575;g16bae8313fb_0_1556"/>
          <p:cNvSpPr/>
          <p:nvPr>
            <p:ph idx="5" type="pic"/>
          </p:nvPr>
        </p:nvSpPr>
        <p:spPr>
          <a:xfrm>
            <a:off x="3686431" y="4035300"/>
            <a:ext cx="2409600" cy="2136900"/>
          </a:xfrm>
          <a:prstGeom prst="rect">
            <a:avLst/>
          </a:prstGeom>
          <a:noFill/>
          <a:ln>
            <a:noFill/>
          </a:ln>
        </p:spPr>
      </p:sp>
      <p:sp>
        <p:nvSpPr>
          <p:cNvPr id="1576" name="Google Shape;1576;g16bae8313fb_0_1556"/>
          <p:cNvSpPr/>
          <p:nvPr>
            <p:ph idx="6" type="pic"/>
          </p:nvPr>
        </p:nvSpPr>
        <p:spPr>
          <a:xfrm>
            <a:off x="1143000" y="1752600"/>
            <a:ext cx="2409600" cy="2136900"/>
          </a:xfrm>
          <a:prstGeom prst="rect">
            <a:avLst/>
          </a:prstGeom>
          <a:noFill/>
          <a:ln>
            <a:noFill/>
          </a:ln>
        </p:spPr>
      </p:sp>
      <p:sp>
        <p:nvSpPr>
          <p:cNvPr id="1577" name="Google Shape;1577;g16bae8313fb_0_1556"/>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7">
  <p:cSld name="11_Blank_1_1_1_1_1_1_1_1">
    <p:spTree>
      <p:nvGrpSpPr>
        <p:cNvPr id="1578" name="Shape 1578"/>
        <p:cNvGrpSpPr/>
        <p:nvPr/>
      </p:nvGrpSpPr>
      <p:grpSpPr>
        <a:xfrm>
          <a:off x="0" y="0"/>
          <a:ext cx="0" cy="0"/>
          <a:chOff x="0" y="0"/>
          <a:chExt cx="0" cy="0"/>
        </a:xfrm>
      </p:grpSpPr>
      <p:sp>
        <p:nvSpPr>
          <p:cNvPr id="1579" name="Google Shape;1579;g16bae8313fb_0_156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0" name="Google Shape;1580;g16bae8313fb_0_1569"/>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81" name="Google Shape;1581;g16bae8313fb_0_15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82" name="Google Shape;1582;g16bae8313fb_0_156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83" name="Google Shape;1583;g16bae8313fb_0_15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84" name="Google Shape;1584;g16bae8313fb_0_156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85" name="Google Shape;1585;g16bae8313fb_0_1569"/>
          <p:cNvSpPr/>
          <p:nvPr>
            <p:ph idx="3" type="pic"/>
          </p:nvPr>
        </p:nvSpPr>
        <p:spPr>
          <a:xfrm>
            <a:off x="1140001" y="1972500"/>
            <a:ext cx="9912000" cy="4123500"/>
          </a:xfrm>
          <a:prstGeom prst="rect">
            <a:avLst/>
          </a:prstGeom>
          <a:noFill/>
          <a:ln>
            <a:noFill/>
          </a:ln>
        </p:spPr>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p:cSld name="9_Blank_1">
    <p:spTree>
      <p:nvGrpSpPr>
        <p:cNvPr id="1586" name="Shape 1586"/>
        <p:cNvGrpSpPr/>
        <p:nvPr/>
      </p:nvGrpSpPr>
      <p:grpSpPr>
        <a:xfrm>
          <a:off x="0" y="0"/>
          <a:ext cx="0" cy="0"/>
          <a:chOff x="0" y="0"/>
          <a:chExt cx="0" cy="0"/>
        </a:xfrm>
      </p:grpSpPr>
      <p:sp>
        <p:nvSpPr>
          <p:cNvPr id="1587" name="Google Shape;1587;g16bae8313fb_0_1577"/>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8" name="Google Shape;1588;g16bae8313fb_0_157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1589" name="Google Shape;1589;g16bae8313fb_0_1577"/>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590" name="Google Shape;1590;g16bae8313fb_0_157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91" name="Google Shape;1591;g16bae8313fb_0_157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1">
  <p:cSld name="17_Blank_1_4">
    <p:spTree>
      <p:nvGrpSpPr>
        <p:cNvPr id="1592" name="Shape 1592"/>
        <p:cNvGrpSpPr/>
        <p:nvPr/>
      </p:nvGrpSpPr>
      <p:grpSpPr>
        <a:xfrm>
          <a:off x="0" y="0"/>
          <a:ext cx="0" cy="0"/>
          <a:chOff x="0" y="0"/>
          <a:chExt cx="0" cy="0"/>
        </a:xfrm>
      </p:grpSpPr>
      <p:sp>
        <p:nvSpPr>
          <p:cNvPr id="1593" name="Google Shape;1593;g16bae8313fb_0_1583"/>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94" name="Google Shape;1594;g16bae8313fb_0_158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95" name="Google Shape;1595;g16bae8313fb_0_158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596" name="Google Shape;1596;g16bae8313fb_0_158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597" name="Google Shape;1597;g16bae8313fb_0_15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98" name="Google Shape;1598;g16bae8313fb_0_15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599" name="Google Shape;1599;g16bae8313fb_0_1583"/>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6">
  <p:cSld name="Custom Layout_1_1_4_1_3_1">
    <p:bg>
      <p:bgPr>
        <a:solidFill>
          <a:schemeClr val="dk1"/>
        </a:solidFill>
      </p:bgPr>
    </p:bg>
    <p:spTree>
      <p:nvGrpSpPr>
        <p:cNvPr id="132" name="Shape 132"/>
        <p:cNvGrpSpPr/>
        <p:nvPr/>
      </p:nvGrpSpPr>
      <p:grpSpPr>
        <a:xfrm>
          <a:off x="0" y="0"/>
          <a:ext cx="0" cy="0"/>
          <a:chOff x="0" y="0"/>
          <a:chExt cx="0" cy="0"/>
        </a:xfrm>
      </p:grpSpPr>
      <p:sp>
        <p:nvSpPr>
          <p:cNvPr id="133" name="Google Shape;133;g16bae8313fb_0_1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g16bae8313fb_0_123"/>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5" name="Google Shape;135;g16bae8313fb_0_12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6" name="Google Shape;136;g16bae8313fb_0_1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37" name="Google Shape;137;g16bae8313fb_0_12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8" name="Google Shape;138;g16bae8313fb_0_123"/>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9" name="Google Shape;139;g16bae8313fb_0_123"/>
          <p:cNvSpPr/>
          <p:nvPr>
            <p:ph idx="4" type="pic"/>
          </p:nvPr>
        </p:nvSpPr>
        <p:spPr>
          <a:xfrm>
            <a:off x="3686431" y="1749300"/>
            <a:ext cx="2409600" cy="2136900"/>
          </a:xfrm>
          <a:prstGeom prst="rect">
            <a:avLst/>
          </a:prstGeom>
          <a:noFill/>
          <a:ln>
            <a:noFill/>
          </a:ln>
        </p:spPr>
      </p:sp>
      <p:sp>
        <p:nvSpPr>
          <p:cNvPr id="140" name="Google Shape;140;g16bae8313fb_0_123"/>
          <p:cNvSpPr/>
          <p:nvPr>
            <p:ph idx="5" type="pic"/>
          </p:nvPr>
        </p:nvSpPr>
        <p:spPr>
          <a:xfrm>
            <a:off x="3686431" y="4035300"/>
            <a:ext cx="2409600" cy="2136900"/>
          </a:xfrm>
          <a:prstGeom prst="rect">
            <a:avLst/>
          </a:prstGeom>
          <a:noFill/>
          <a:ln>
            <a:noFill/>
          </a:ln>
        </p:spPr>
      </p:sp>
      <p:sp>
        <p:nvSpPr>
          <p:cNvPr id="141" name="Google Shape;141;g16bae8313fb_0_123"/>
          <p:cNvSpPr/>
          <p:nvPr>
            <p:ph idx="6" type="pic"/>
          </p:nvPr>
        </p:nvSpPr>
        <p:spPr>
          <a:xfrm>
            <a:off x="1143000" y="1752600"/>
            <a:ext cx="2409600" cy="2136900"/>
          </a:xfrm>
          <a:prstGeom prst="rect">
            <a:avLst/>
          </a:prstGeom>
          <a:noFill/>
          <a:ln>
            <a:noFill/>
          </a:ln>
        </p:spPr>
      </p:sp>
      <p:sp>
        <p:nvSpPr>
          <p:cNvPr id="142" name="Google Shape;142;g16bae8313fb_0_123"/>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2">
  <p:cSld name="17_Blank_2_4">
    <p:spTree>
      <p:nvGrpSpPr>
        <p:cNvPr id="1600" name="Shape 1600"/>
        <p:cNvGrpSpPr/>
        <p:nvPr/>
      </p:nvGrpSpPr>
      <p:grpSpPr>
        <a:xfrm>
          <a:off x="0" y="0"/>
          <a:ext cx="0" cy="0"/>
          <a:chOff x="0" y="0"/>
          <a:chExt cx="0" cy="0"/>
        </a:xfrm>
      </p:grpSpPr>
      <p:sp>
        <p:nvSpPr>
          <p:cNvPr id="1601" name="Google Shape;1601;g16bae8313fb_0_1591"/>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02" name="Google Shape;1602;g16bae8313fb_0_15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03" name="Google Shape;1603;g16bae8313fb_0_159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04" name="Google Shape;1604;g16bae8313fb_0_15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05" name="Google Shape;1605;g16bae8313fb_0_15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06" name="Google Shape;1606;g16bae8313fb_0_159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07" name="Google Shape;1607;g16bae8313fb_0_1591"/>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08" name="Google Shape;1608;g16bae8313fb_0_15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3">
  <p:cSld name="17_Blank_3_4">
    <p:spTree>
      <p:nvGrpSpPr>
        <p:cNvPr id="1609" name="Shape 1609"/>
        <p:cNvGrpSpPr/>
        <p:nvPr/>
      </p:nvGrpSpPr>
      <p:grpSpPr>
        <a:xfrm>
          <a:off x="0" y="0"/>
          <a:ext cx="0" cy="0"/>
          <a:chOff x="0" y="0"/>
          <a:chExt cx="0" cy="0"/>
        </a:xfrm>
      </p:grpSpPr>
      <p:sp>
        <p:nvSpPr>
          <p:cNvPr id="1610" name="Google Shape;1610;g16bae8313fb_0_1600"/>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1" name="Google Shape;1611;g16bae8313fb_0_160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12" name="Google Shape;1612;g16bae8313fb_0_160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13" name="Google Shape;1613;g16bae8313fb_0_160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14" name="Google Shape;1614;g16bae8313fb_0_16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5" name="Google Shape;1615;g16bae8313fb_0_16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16" name="Google Shape;1616;g16bae8313fb_0_1600"/>
          <p:cNvSpPr/>
          <p:nvPr>
            <p:ph idx="2" type="pic"/>
          </p:nvPr>
        </p:nvSpPr>
        <p:spPr>
          <a:xfrm>
            <a:off x="1122001" y="1972500"/>
            <a:ext cx="4974000" cy="4123500"/>
          </a:xfrm>
          <a:prstGeom prst="rect">
            <a:avLst/>
          </a:prstGeom>
          <a:noFill/>
          <a:ln>
            <a:noFill/>
          </a:ln>
        </p:spPr>
      </p:sp>
      <p:sp>
        <p:nvSpPr>
          <p:cNvPr id="1617" name="Google Shape;1617;g16bae8313fb_0_160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4">
  <p:cSld name="17_Blank_4_4">
    <p:spTree>
      <p:nvGrpSpPr>
        <p:cNvPr id="1618" name="Shape 1618"/>
        <p:cNvGrpSpPr/>
        <p:nvPr/>
      </p:nvGrpSpPr>
      <p:grpSpPr>
        <a:xfrm>
          <a:off x="0" y="0"/>
          <a:ext cx="0" cy="0"/>
          <a:chOff x="0" y="0"/>
          <a:chExt cx="0" cy="0"/>
        </a:xfrm>
      </p:grpSpPr>
      <p:sp>
        <p:nvSpPr>
          <p:cNvPr id="1619" name="Google Shape;1619;g16bae8313fb_0_1609"/>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20" name="Google Shape;1620;g16bae8313fb_0_160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21" name="Google Shape;1621;g16bae8313fb_0_160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22" name="Google Shape;1622;g16bae8313fb_0_16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23" name="Google Shape;1623;g16bae8313fb_0_16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24" name="Google Shape;1624;g16bae8313fb_0_16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25" name="Google Shape;1625;g16bae8313fb_0_1609"/>
          <p:cNvSpPr/>
          <p:nvPr>
            <p:ph idx="2" type="pic"/>
          </p:nvPr>
        </p:nvSpPr>
        <p:spPr>
          <a:xfrm>
            <a:off x="1143000" y="1749300"/>
            <a:ext cx="4953000" cy="2136900"/>
          </a:xfrm>
          <a:prstGeom prst="rect">
            <a:avLst/>
          </a:prstGeom>
          <a:noFill/>
          <a:ln>
            <a:noFill/>
          </a:ln>
        </p:spPr>
      </p:sp>
      <p:sp>
        <p:nvSpPr>
          <p:cNvPr id="1626" name="Google Shape;1626;g16bae8313fb_0_1609"/>
          <p:cNvSpPr/>
          <p:nvPr>
            <p:ph idx="3" type="pic"/>
          </p:nvPr>
        </p:nvSpPr>
        <p:spPr>
          <a:xfrm>
            <a:off x="1143000" y="4035300"/>
            <a:ext cx="4953000" cy="2136900"/>
          </a:xfrm>
          <a:prstGeom prst="rect">
            <a:avLst/>
          </a:prstGeom>
          <a:noFill/>
          <a:ln>
            <a:noFill/>
          </a:ln>
        </p:spPr>
      </p:sp>
      <p:sp>
        <p:nvSpPr>
          <p:cNvPr id="1627" name="Google Shape;1627;g16bae8313fb_0_160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28" name="Google Shape;1628;g16bae8313fb_0_160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5">
  <p:cSld name="17_Blank_6_4">
    <p:spTree>
      <p:nvGrpSpPr>
        <p:cNvPr id="1629" name="Shape 1629"/>
        <p:cNvGrpSpPr/>
        <p:nvPr/>
      </p:nvGrpSpPr>
      <p:grpSpPr>
        <a:xfrm>
          <a:off x="0" y="0"/>
          <a:ext cx="0" cy="0"/>
          <a:chOff x="0" y="0"/>
          <a:chExt cx="0" cy="0"/>
        </a:xfrm>
      </p:grpSpPr>
      <p:sp>
        <p:nvSpPr>
          <p:cNvPr id="1630" name="Google Shape;1630;g16bae8313fb_0_1620"/>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31" name="Google Shape;1631;g16bae8313fb_0_162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32" name="Google Shape;1632;g16bae8313fb_0_162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33" name="Google Shape;1633;g16bae8313fb_0_162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34" name="Google Shape;1634;g16bae8313fb_0_16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35" name="Google Shape;1635;g16bae8313fb_0_16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36" name="Google Shape;1636;g16bae8313fb_0_1620"/>
          <p:cNvSpPr/>
          <p:nvPr>
            <p:ph idx="2" type="pic"/>
          </p:nvPr>
        </p:nvSpPr>
        <p:spPr>
          <a:xfrm>
            <a:off x="1141950" y="1673100"/>
            <a:ext cx="4953000" cy="1491600"/>
          </a:xfrm>
          <a:prstGeom prst="rect">
            <a:avLst/>
          </a:prstGeom>
          <a:noFill/>
          <a:ln>
            <a:noFill/>
          </a:ln>
        </p:spPr>
      </p:sp>
      <p:sp>
        <p:nvSpPr>
          <p:cNvPr id="1637" name="Google Shape;1637;g16bae8313fb_0_1620"/>
          <p:cNvSpPr/>
          <p:nvPr>
            <p:ph idx="3" type="pic"/>
          </p:nvPr>
        </p:nvSpPr>
        <p:spPr>
          <a:xfrm>
            <a:off x="1141950" y="3268673"/>
            <a:ext cx="4953000" cy="1491600"/>
          </a:xfrm>
          <a:prstGeom prst="rect">
            <a:avLst/>
          </a:prstGeom>
          <a:noFill/>
          <a:ln>
            <a:noFill/>
          </a:ln>
        </p:spPr>
      </p:sp>
      <p:sp>
        <p:nvSpPr>
          <p:cNvPr id="1638" name="Google Shape;1638;g16bae8313fb_0_162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639" name="Google Shape;1639;g16bae8313fb_0_1620"/>
          <p:cNvSpPr/>
          <p:nvPr>
            <p:ph idx="4" type="pic"/>
          </p:nvPr>
        </p:nvSpPr>
        <p:spPr>
          <a:xfrm>
            <a:off x="1140900" y="4864250"/>
            <a:ext cx="4953000" cy="1491600"/>
          </a:xfrm>
          <a:prstGeom prst="rect">
            <a:avLst/>
          </a:prstGeom>
          <a:noFill/>
          <a:ln>
            <a:noFill/>
          </a:ln>
        </p:spPr>
      </p:sp>
      <p:sp>
        <p:nvSpPr>
          <p:cNvPr id="1640" name="Google Shape;1640;g16bae8313fb_0_162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641" name="Google Shape;1641;g16bae8313fb_0_162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6">
  <p:cSld name="17_Blank_7_5">
    <p:spTree>
      <p:nvGrpSpPr>
        <p:cNvPr id="1642" name="Shape 1642"/>
        <p:cNvGrpSpPr/>
        <p:nvPr/>
      </p:nvGrpSpPr>
      <p:grpSpPr>
        <a:xfrm>
          <a:off x="0" y="0"/>
          <a:ext cx="0" cy="0"/>
          <a:chOff x="0" y="0"/>
          <a:chExt cx="0" cy="0"/>
        </a:xfrm>
      </p:grpSpPr>
      <p:sp>
        <p:nvSpPr>
          <p:cNvPr id="1643" name="Google Shape;1643;g16bae8313fb_0_1633"/>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4" name="Google Shape;1644;g16bae8313fb_0_163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45" name="Google Shape;1645;g16bae8313fb_0_163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46" name="Google Shape;1646;g16bae8313fb_0_163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47" name="Google Shape;1647;g16bae8313fb_0_16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48" name="Google Shape;1648;g16bae8313fb_0_163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49" name="Google Shape;1649;g16bae8313fb_0_163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50" name="Google Shape;1650;g16bae8313fb_0_163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51" name="Google Shape;1651;g16bae8313fb_0_1633"/>
          <p:cNvSpPr/>
          <p:nvPr>
            <p:ph idx="3" type="pic"/>
          </p:nvPr>
        </p:nvSpPr>
        <p:spPr>
          <a:xfrm>
            <a:off x="3686431" y="1749300"/>
            <a:ext cx="2409600" cy="2136900"/>
          </a:xfrm>
          <a:prstGeom prst="rect">
            <a:avLst/>
          </a:prstGeom>
          <a:noFill/>
          <a:ln>
            <a:noFill/>
          </a:ln>
        </p:spPr>
      </p:sp>
      <p:sp>
        <p:nvSpPr>
          <p:cNvPr id="1652" name="Google Shape;1652;g16bae8313fb_0_1633"/>
          <p:cNvSpPr/>
          <p:nvPr>
            <p:ph idx="4" type="pic"/>
          </p:nvPr>
        </p:nvSpPr>
        <p:spPr>
          <a:xfrm>
            <a:off x="3686431" y="4035300"/>
            <a:ext cx="2409600" cy="2136900"/>
          </a:xfrm>
          <a:prstGeom prst="rect">
            <a:avLst/>
          </a:prstGeom>
          <a:noFill/>
          <a:ln>
            <a:noFill/>
          </a:ln>
        </p:spPr>
      </p:sp>
      <p:sp>
        <p:nvSpPr>
          <p:cNvPr id="1653" name="Google Shape;1653;g16bae8313fb_0_1633"/>
          <p:cNvSpPr/>
          <p:nvPr>
            <p:ph idx="5" type="pic"/>
          </p:nvPr>
        </p:nvSpPr>
        <p:spPr>
          <a:xfrm>
            <a:off x="1143000" y="1752600"/>
            <a:ext cx="2409600" cy="2136900"/>
          </a:xfrm>
          <a:prstGeom prst="rect">
            <a:avLst/>
          </a:prstGeom>
          <a:noFill/>
          <a:ln>
            <a:noFill/>
          </a:ln>
        </p:spPr>
      </p:sp>
      <p:sp>
        <p:nvSpPr>
          <p:cNvPr id="1654" name="Google Shape;1654;g16bae8313fb_0_1633"/>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7">
  <p:cSld name="17_Blank_7_1_5">
    <p:spTree>
      <p:nvGrpSpPr>
        <p:cNvPr id="1655" name="Shape 1655"/>
        <p:cNvGrpSpPr/>
        <p:nvPr/>
      </p:nvGrpSpPr>
      <p:grpSpPr>
        <a:xfrm>
          <a:off x="0" y="0"/>
          <a:ext cx="0" cy="0"/>
          <a:chOff x="0" y="0"/>
          <a:chExt cx="0" cy="0"/>
        </a:xfrm>
      </p:grpSpPr>
      <p:sp>
        <p:nvSpPr>
          <p:cNvPr id="1656" name="Google Shape;1656;g16bae8313fb_0_164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57" name="Google Shape;1657;g16bae8313fb_0_164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58" name="Google Shape;1658;g16bae8313fb_0_164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59" name="Google Shape;1659;g16bae8313fb_0_164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60" name="Google Shape;1660;g16bae8313fb_0_16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61" name="Google Shape;1661;g16bae8313fb_0_16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62" name="Google Shape;1662;g16bae8313fb_0_1646"/>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p:cSld name="10_Blank_1">
    <p:spTree>
      <p:nvGrpSpPr>
        <p:cNvPr id="1663" name="Shape 1663"/>
        <p:cNvGrpSpPr/>
        <p:nvPr/>
      </p:nvGrpSpPr>
      <p:grpSpPr>
        <a:xfrm>
          <a:off x="0" y="0"/>
          <a:ext cx="0" cy="0"/>
          <a:chOff x="0" y="0"/>
          <a:chExt cx="0" cy="0"/>
        </a:xfrm>
      </p:grpSpPr>
      <p:sp>
        <p:nvSpPr>
          <p:cNvPr id="1664" name="Google Shape;1664;g16bae8313fb_0_165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5" name="Google Shape;1665;g16bae8313fb_0_165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666" name="Google Shape;1666;g16bae8313fb_0_1654"/>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667" name="Google Shape;1667;g16bae8313fb_0_165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68" name="Google Shape;1668;g16bae8313fb_0_16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669" name="Google Shape;1669;g16bae8313fb_0_16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1">
  <p:cSld name="17_Blank_1_3">
    <p:spTree>
      <p:nvGrpSpPr>
        <p:cNvPr id="1670" name="Shape 1670"/>
        <p:cNvGrpSpPr/>
        <p:nvPr/>
      </p:nvGrpSpPr>
      <p:grpSpPr>
        <a:xfrm>
          <a:off x="0" y="0"/>
          <a:ext cx="0" cy="0"/>
          <a:chOff x="0" y="0"/>
          <a:chExt cx="0" cy="0"/>
        </a:xfrm>
      </p:grpSpPr>
      <p:sp>
        <p:nvSpPr>
          <p:cNvPr id="1671" name="Google Shape;1671;g16bae8313fb_0_1661"/>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72" name="Google Shape;1672;g16bae8313fb_0_166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73" name="Google Shape;1673;g16bae8313fb_0_166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74" name="Google Shape;1674;g16bae8313fb_0_166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75" name="Google Shape;1675;g16bae8313fb_0_16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76" name="Google Shape;1676;g16bae8313fb_0_166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77" name="Google Shape;1677;g16bae8313fb_0_166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2">
  <p:cSld name="17_Blank_2_3">
    <p:spTree>
      <p:nvGrpSpPr>
        <p:cNvPr id="1678" name="Shape 1678"/>
        <p:cNvGrpSpPr/>
        <p:nvPr/>
      </p:nvGrpSpPr>
      <p:grpSpPr>
        <a:xfrm>
          <a:off x="0" y="0"/>
          <a:ext cx="0" cy="0"/>
          <a:chOff x="0" y="0"/>
          <a:chExt cx="0" cy="0"/>
        </a:xfrm>
      </p:grpSpPr>
      <p:sp>
        <p:nvSpPr>
          <p:cNvPr id="1679" name="Google Shape;1679;g16bae8313fb_0_1669"/>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80" name="Google Shape;1680;g16bae8313fb_0_16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81" name="Google Shape;1681;g16bae8313fb_0_166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82" name="Google Shape;1682;g16bae8313fb_0_16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83" name="Google Shape;1683;g16bae8313fb_0_16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84" name="Google Shape;1684;g16bae8313fb_0_166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85" name="Google Shape;1685;g16bae8313fb_0_1669"/>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86" name="Google Shape;1686;g16bae8313fb_0_16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3">
  <p:cSld name="17_Blank_3_3">
    <p:spTree>
      <p:nvGrpSpPr>
        <p:cNvPr id="1687" name="Shape 1687"/>
        <p:cNvGrpSpPr/>
        <p:nvPr/>
      </p:nvGrpSpPr>
      <p:grpSpPr>
        <a:xfrm>
          <a:off x="0" y="0"/>
          <a:ext cx="0" cy="0"/>
          <a:chOff x="0" y="0"/>
          <a:chExt cx="0" cy="0"/>
        </a:xfrm>
      </p:grpSpPr>
      <p:sp>
        <p:nvSpPr>
          <p:cNvPr id="1688" name="Google Shape;1688;g16bae8313fb_0_167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89" name="Google Shape;1689;g16bae8313fb_0_16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90" name="Google Shape;1690;g16bae8313fb_0_167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91" name="Google Shape;1691;g16bae8313fb_0_167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92" name="Google Shape;1692;g16bae8313fb_0_16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93" name="Google Shape;1693;g16bae8313fb_0_16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94" name="Google Shape;1694;g16bae8313fb_0_1678"/>
          <p:cNvSpPr/>
          <p:nvPr>
            <p:ph idx="2" type="pic"/>
          </p:nvPr>
        </p:nvSpPr>
        <p:spPr>
          <a:xfrm>
            <a:off x="1122001" y="1972500"/>
            <a:ext cx="4974000" cy="4123500"/>
          </a:xfrm>
          <a:prstGeom prst="rect">
            <a:avLst/>
          </a:prstGeom>
          <a:noFill/>
          <a:ln>
            <a:noFill/>
          </a:ln>
        </p:spPr>
      </p:sp>
      <p:sp>
        <p:nvSpPr>
          <p:cNvPr id="1695" name="Google Shape;1695;g16bae8313fb_0_167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1">
  <p:cSld name="Blank">
    <p:spTree>
      <p:nvGrpSpPr>
        <p:cNvPr id="16" name="Shape 16"/>
        <p:cNvGrpSpPr/>
        <p:nvPr/>
      </p:nvGrpSpPr>
      <p:grpSpPr>
        <a:xfrm>
          <a:off x="0" y="0"/>
          <a:ext cx="0" cy="0"/>
          <a:chOff x="0" y="0"/>
          <a:chExt cx="0" cy="0"/>
        </a:xfrm>
      </p:grpSpPr>
      <p:pic>
        <p:nvPicPr>
          <p:cNvPr id="17" name="Google Shape;17;g16bae8313fb_0_7"/>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18" name="Google Shape;18;g16bae8313fb_0_7"/>
          <p:cNvSpPr txBox="1"/>
          <p:nvPr>
            <p:ph type="ctrTitle"/>
          </p:nvPr>
        </p:nvSpPr>
        <p:spPr>
          <a:xfrm>
            <a:off x="662517" y="1122363"/>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16bae8313fb_0_7"/>
          <p:cNvSpPr txBox="1"/>
          <p:nvPr>
            <p:ph idx="1" type="subTitle"/>
          </p:nvPr>
        </p:nvSpPr>
        <p:spPr>
          <a:xfrm>
            <a:off x="662517" y="3602038"/>
            <a:ext cx="63645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g16bae8313fb_0_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7">
  <p:cSld name="Custom Layout_1_1_4_1_4_1">
    <p:bg>
      <p:bgPr>
        <a:solidFill>
          <a:schemeClr val="dk1"/>
        </a:solidFill>
      </p:bgPr>
    </p:bg>
    <p:spTree>
      <p:nvGrpSpPr>
        <p:cNvPr id="143" name="Shape 143"/>
        <p:cNvGrpSpPr/>
        <p:nvPr/>
      </p:nvGrpSpPr>
      <p:grpSpPr>
        <a:xfrm>
          <a:off x="0" y="0"/>
          <a:ext cx="0" cy="0"/>
          <a:chOff x="0" y="0"/>
          <a:chExt cx="0" cy="0"/>
        </a:xfrm>
      </p:grpSpPr>
      <p:sp>
        <p:nvSpPr>
          <p:cNvPr id="144" name="Google Shape;144;g16bae8313fb_0_1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g16bae8313fb_0_134"/>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46" name="Google Shape;146;g16bae8313fb_0_13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47" name="Google Shape;147;g16bae8313fb_0_1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48" name="Google Shape;148;g16bae8313fb_0_134"/>
          <p:cNvSpPr/>
          <p:nvPr>
            <p:ph idx="3" type="pic"/>
          </p:nvPr>
        </p:nvSpPr>
        <p:spPr>
          <a:xfrm>
            <a:off x="1140001" y="1972500"/>
            <a:ext cx="9912000" cy="4123500"/>
          </a:xfrm>
          <a:prstGeom prst="rect">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4">
  <p:cSld name="17_Blank_4_3">
    <p:spTree>
      <p:nvGrpSpPr>
        <p:cNvPr id="1696" name="Shape 1696"/>
        <p:cNvGrpSpPr/>
        <p:nvPr/>
      </p:nvGrpSpPr>
      <p:grpSpPr>
        <a:xfrm>
          <a:off x="0" y="0"/>
          <a:ext cx="0" cy="0"/>
          <a:chOff x="0" y="0"/>
          <a:chExt cx="0" cy="0"/>
        </a:xfrm>
      </p:grpSpPr>
      <p:sp>
        <p:nvSpPr>
          <p:cNvPr id="1697" name="Google Shape;1697;g16bae8313fb_0_168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98" name="Google Shape;1698;g16bae8313fb_0_16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99" name="Google Shape;1699;g16bae8313fb_0_168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00" name="Google Shape;1700;g16bae8313fb_0_16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01" name="Google Shape;1701;g16bae8313fb_0_16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2" name="Google Shape;1702;g16bae8313fb_0_16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03" name="Google Shape;1703;g16bae8313fb_0_1687"/>
          <p:cNvSpPr/>
          <p:nvPr>
            <p:ph idx="2" type="pic"/>
          </p:nvPr>
        </p:nvSpPr>
        <p:spPr>
          <a:xfrm>
            <a:off x="1143000" y="1749300"/>
            <a:ext cx="4953000" cy="2136900"/>
          </a:xfrm>
          <a:prstGeom prst="rect">
            <a:avLst/>
          </a:prstGeom>
          <a:noFill/>
          <a:ln>
            <a:noFill/>
          </a:ln>
        </p:spPr>
      </p:sp>
      <p:sp>
        <p:nvSpPr>
          <p:cNvPr id="1704" name="Google Shape;1704;g16bae8313fb_0_1687"/>
          <p:cNvSpPr/>
          <p:nvPr>
            <p:ph idx="3" type="pic"/>
          </p:nvPr>
        </p:nvSpPr>
        <p:spPr>
          <a:xfrm>
            <a:off x="1143000" y="4035300"/>
            <a:ext cx="4953000" cy="2136900"/>
          </a:xfrm>
          <a:prstGeom prst="rect">
            <a:avLst/>
          </a:prstGeom>
          <a:noFill/>
          <a:ln>
            <a:noFill/>
          </a:ln>
        </p:spPr>
      </p:sp>
      <p:sp>
        <p:nvSpPr>
          <p:cNvPr id="1705" name="Google Shape;1705;g16bae8313fb_0_168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06" name="Google Shape;1706;g16bae8313fb_0_168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5">
  <p:cSld name="17_Blank_6_3">
    <p:spTree>
      <p:nvGrpSpPr>
        <p:cNvPr id="1707" name="Shape 1707"/>
        <p:cNvGrpSpPr/>
        <p:nvPr/>
      </p:nvGrpSpPr>
      <p:grpSpPr>
        <a:xfrm>
          <a:off x="0" y="0"/>
          <a:ext cx="0" cy="0"/>
          <a:chOff x="0" y="0"/>
          <a:chExt cx="0" cy="0"/>
        </a:xfrm>
      </p:grpSpPr>
      <p:sp>
        <p:nvSpPr>
          <p:cNvPr id="1708" name="Google Shape;1708;g16bae8313fb_0_169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09" name="Google Shape;1709;g16bae8313fb_0_169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10" name="Google Shape;1710;g16bae8313fb_0_169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11" name="Google Shape;1711;g16bae8313fb_0_169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12" name="Google Shape;1712;g16bae8313fb_0_16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13" name="Google Shape;1713;g16bae8313fb_0_16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14" name="Google Shape;1714;g16bae8313fb_0_1698"/>
          <p:cNvSpPr/>
          <p:nvPr>
            <p:ph idx="2" type="pic"/>
          </p:nvPr>
        </p:nvSpPr>
        <p:spPr>
          <a:xfrm>
            <a:off x="1141950" y="1673100"/>
            <a:ext cx="4953000" cy="1491600"/>
          </a:xfrm>
          <a:prstGeom prst="rect">
            <a:avLst/>
          </a:prstGeom>
          <a:noFill/>
          <a:ln>
            <a:noFill/>
          </a:ln>
        </p:spPr>
      </p:sp>
      <p:sp>
        <p:nvSpPr>
          <p:cNvPr id="1715" name="Google Shape;1715;g16bae8313fb_0_1698"/>
          <p:cNvSpPr/>
          <p:nvPr>
            <p:ph idx="3" type="pic"/>
          </p:nvPr>
        </p:nvSpPr>
        <p:spPr>
          <a:xfrm>
            <a:off x="1141950" y="3268673"/>
            <a:ext cx="4953000" cy="1491600"/>
          </a:xfrm>
          <a:prstGeom prst="rect">
            <a:avLst/>
          </a:prstGeom>
          <a:noFill/>
          <a:ln>
            <a:noFill/>
          </a:ln>
        </p:spPr>
      </p:sp>
      <p:sp>
        <p:nvSpPr>
          <p:cNvPr id="1716" name="Google Shape;1716;g16bae8313fb_0_169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17" name="Google Shape;1717;g16bae8313fb_0_1698"/>
          <p:cNvSpPr/>
          <p:nvPr>
            <p:ph idx="4" type="pic"/>
          </p:nvPr>
        </p:nvSpPr>
        <p:spPr>
          <a:xfrm>
            <a:off x="1140900" y="4864250"/>
            <a:ext cx="4953000" cy="1491600"/>
          </a:xfrm>
          <a:prstGeom prst="rect">
            <a:avLst/>
          </a:prstGeom>
          <a:noFill/>
          <a:ln>
            <a:noFill/>
          </a:ln>
        </p:spPr>
      </p:sp>
      <p:sp>
        <p:nvSpPr>
          <p:cNvPr id="1718" name="Google Shape;1718;g16bae8313fb_0_1698"/>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19" name="Google Shape;1719;g16bae8313fb_0_1698"/>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6">
  <p:cSld name="17_Blank_7_4">
    <p:spTree>
      <p:nvGrpSpPr>
        <p:cNvPr id="1720" name="Shape 1720"/>
        <p:cNvGrpSpPr/>
        <p:nvPr/>
      </p:nvGrpSpPr>
      <p:grpSpPr>
        <a:xfrm>
          <a:off x="0" y="0"/>
          <a:ext cx="0" cy="0"/>
          <a:chOff x="0" y="0"/>
          <a:chExt cx="0" cy="0"/>
        </a:xfrm>
      </p:grpSpPr>
      <p:sp>
        <p:nvSpPr>
          <p:cNvPr id="1721" name="Google Shape;1721;g16bae8313fb_0_1711"/>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22" name="Google Shape;1722;g16bae8313fb_0_171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23" name="Google Shape;1723;g16bae8313fb_0_171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24" name="Google Shape;1724;g16bae8313fb_0_171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25" name="Google Shape;1725;g16bae8313fb_0_17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26" name="Google Shape;1726;g16bae8313fb_0_17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27" name="Google Shape;1727;g16bae8313fb_0_171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28" name="Google Shape;1728;g16bae8313fb_0_171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29" name="Google Shape;1729;g16bae8313fb_0_1711"/>
          <p:cNvSpPr/>
          <p:nvPr>
            <p:ph idx="3" type="pic"/>
          </p:nvPr>
        </p:nvSpPr>
        <p:spPr>
          <a:xfrm>
            <a:off x="3686431" y="1749300"/>
            <a:ext cx="2409600" cy="2136900"/>
          </a:xfrm>
          <a:prstGeom prst="rect">
            <a:avLst/>
          </a:prstGeom>
          <a:noFill/>
          <a:ln>
            <a:noFill/>
          </a:ln>
        </p:spPr>
      </p:sp>
      <p:sp>
        <p:nvSpPr>
          <p:cNvPr id="1730" name="Google Shape;1730;g16bae8313fb_0_1711"/>
          <p:cNvSpPr/>
          <p:nvPr>
            <p:ph idx="4" type="pic"/>
          </p:nvPr>
        </p:nvSpPr>
        <p:spPr>
          <a:xfrm>
            <a:off x="3686431" y="4035300"/>
            <a:ext cx="2409600" cy="2136900"/>
          </a:xfrm>
          <a:prstGeom prst="rect">
            <a:avLst/>
          </a:prstGeom>
          <a:noFill/>
          <a:ln>
            <a:noFill/>
          </a:ln>
        </p:spPr>
      </p:sp>
      <p:sp>
        <p:nvSpPr>
          <p:cNvPr id="1731" name="Google Shape;1731;g16bae8313fb_0_1711"/>
          <p:cNvSpPr/>
          <p:nvPr>
            <p:ph idx="5" type="pic"/>
          </p:nvPr>
        </p:nvSpPr>
        <p:spPr>
          <a:xfrm>
            <a:off x="1143000" y="1752600"/>
            <a:ext cx="2409600" cy="2136900"/>
          </a:xfrm>
          <a:prstGeom prst="rect">
            <a:avLst/>
          </a:prstGeom>
          <a:noFill/>
          <a:ln>
            <a:noFill/>
          </a:ln>
        </p:spPr>
      </p:sp>
      <p:sp>
        <p:nvSpPr>
          <p:cNvPr id="1732" name="Google Shape;1732;g16bae8313fb_0_1711"/>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7">
  <p:cSld name="17_Blank_7_1_4">
    <p:spTree>
      <p:nvGrpSpPr>
        <p:cNvPr id="1733" name="Shape 1733"/>
        <p:cNvGrpSpPr/>
        <p:nvPr/>
      </p:nvGrpSpPr>
      <p:grpSpPr>
        <a:xfrm>
          <a:off x="0" y="0"/>
          <a:ext cx="0" cy="0"/>
          <a:chOff x="0" y="0"/>
          <a:chExt cx="0" cy="0"/>
        </a:xfrm>
      </p:grpSpPr>
      <p:sp>
        <p:nvSpPr>
          <p:cNvPr id="1734" name="Google Shape;1734;g16bae8313fb_0_172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35" name="Google Shape;1735;g16bae8313fb_0_172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36" name="Google Shape;1736;g16bae8313fb_0_172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37" name="Google Shape;1737;g16bae8313fb_0_172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38" name="Google Shape;1738;g16bae8313fb_0_17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39" name="Google Shape;1739;g16bae8313fb_0_17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40" name="Google Shape;1740;g16bae8313fb_0_1724"/>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
  <p:cSld name="12_Blank_1">
    <p:bg>
      <p:bgPr>
        <a:solidFill>
          <a:srgbClr val="DF4A51"/>
        </a:solidFill>
      </p:bgPr>
    </p:bg>
    <p:spTree>
      <p:nvGrpSpPr>
        <p:cNvPr id="1741" name="Shape 1741"/>
        <p:cNvGrpSpPr/>
        <p:nvPr/>
      </p:nvGrpSpPr>
      <p:grpSpPr>
        <a:xfrm>
          <a:off x="0" y="0"/>
          <a:ext cx="0" cy="0"/>
          <a:chOff x="0" y="0"/>
          <a:chExt cx="0" cy="0"/>
        </a:xfrm>
      </p:grpSpPr>
      <p:sp>
        <p:nvSpPr>
          <p:cNvPr id="1742" name="Google Shape;1742;g16bae8313fb_0_173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3" name="Google Shape;1743;g16bae8313fb_0_173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744" name="Google Shape;1744;g16bae8313fb_0_1732"/>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745" name="Google Shape;1745;g16bae8313fb_0_17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46" name="Google Shape;1746;g16bae8313fb_0_17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747" name="Google Shape;1747;g16bae8313fb_0_17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1">
  <p:cSld name="17_Blank_1_2">
    <p:spTree>
      <p:nvGrpSpPr>
        <p:cNvPr id="1748" name="Shape 1748"/>
        <p:cNvGrpSpPr/>
        <p:nvPr/>
      </p:nvGrpSpPr>
      <p:grpSpPr>
        <a:xfrm>
          <a:off x="0" y="0"/>
          <a:ext cx="0" cy="0"/>
          <a:chOff x="0" y="0"/>
          <a:chExt cx="0" cy="0"/>
        </a:xfrm>
      </p:grpSpPr>
      <p:sp>
        <p:nvSpPr>
          <p:cNvPr id="1749" name="Google Shape;1749;g16bae8313fb_0_1739"/>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50" name="Google Shape;1750;g16bae8313fb_0_173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51" name="Google Shape;1751;g16bae8313fb_0_173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52" name="Google Shape;1752;g16bae8313fb_0_173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53" name="Google Shape;1753;g16bae8313fb_0_173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54" name="Google Shape;1754;g16bae8313fb_0_173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55" name="Google Shape;1755;g16bae8313fb_0_1739"/>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2">
  <p:cSld name="17_Blank_2_2">
    <p:spTree>
      <p:nvGrpSpPr>
        <p:cNvPr id="1756" name="Shape 1756"/>
        <p:cNvGrpSpPr/>
        <p:nvPr/>
      </p:nvGrpSpPr>
      <p:grpSpPr>
        <a:xfrm>
          <a:off x="0" y="0"/>
          <a:ext cx="0" cy="0"/>
          <a:chOff x="0" y="0"/>
          <a:chExt cx="0" cy="0"/>
        </a:xfrm>
      </p:grpSpPr>
      <p:sp>
        <p:nvSpPr>
          <p:cNvPr id="1757" name="Google Shape;1757;g16bae8313fb_0_1747"/>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58" name="Google Shape;1758;g16bae8313fb_0_174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59" name="Google Shape;1759;g16bae8313fb_0_174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60" name="Google Shape;1760;g16bae8313fb_0_174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61" name="Google Shape;1761;g16bae8313fb_0_17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62" name="Google Shape;1762;g16bae8313fb_0_174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763" name="Google Shape;1763;g16bae8313fb_0_1747"/>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764" name="Google Shape;1764;g16bae8313fb_0_17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3">
  <p:cSld name="17_Blank_3_2">
    <p:spTree>
      <p:nvGrpSpPr>
        <p:cNvPr id="1765" name="Shape 1765"/>
        <p:cNvGrpSpPr/>
        <p:nvPr/>
      </p:nvGrpSpPr>
      <p:grpSpPr>
        <a:xfrm>
          <a:off x="0" y="0"/>
          <a:ext cx="0" cy="0"/>
          <a:chOff x="0" y="0"/>
          <a:chExt cx="0" cy="0"/>
        </a:xfrm>
      </p:grpSpPr>
      <p:sp>
        <p:nvSpPr>
          <p:cNvPr id="1766" name="Google Shape;1766;g16bae8313fb_0_175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67" name="Google Shape;1767;g16bae8313fb_0_175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68" name="Google Shape;1768;g16bae8313fb_0_175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69" name="Google Shape;1769;g16bae8313fb_0_175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70" name="Google Shape;1770;g16bae8313fb_0_175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71" name="Google Shape;1771;g16bae8313fb_0_175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72" name="Google Shape;1772;g16bae8313fb_0_1756"/>
          <p:cNvSpPr/>
          <p:nvPr>
            <p:ph idx="2" type="pic"/>
          </p:nvPr>
        </p:nvSpPr>
        <p:spPr>
          <a:xfrm>
            <a:off x="1122001" y="1972500"/>
            <a:ext cx="4974000" cy="4123500"/>
          </a:xfrm>
          <a:prstGeom prst="rect">
            <a:avLst/>
          </a:prstGeom>
          <a:noFill/>
          <a:ln>
            <a:noFill/>
          </a:ln>
        </p:spPr>
      </p:sp>
      <p:sp>
        <p:nvSpPr>
          <p:cNvPr id="1773" name="Google Shape;1773;g16bae8313fb_0_175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4">
  <p:cSld name="17_Blank_4_2">
    <p:spTree>
      <p:nvGrpSpPr>
        <p:cNvPr id="1774" name="Shape 1774"/>
        <p:cNvGrpSpPr/>
        <p:nvPr/>
      </p:nvGrpSpPr>
      <p:grpSpPr>
        <a:xfrm>
          <a:off x="0" y="0"/>
          <a:ext cx="0" cy="0"/>
          <a:chOff x="0" y="0"/>
          <a:chExt cx="0" cy="0"/>
        </a:xfrm>
      </p:grpSpPr>
      <p:sp>
        <p:nvSpPr>
          <p:cNvPr id="1775" name="Google Shape;1775;g16bae8313fb_0_1765"/>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76" name="Google Shape;1776;g16bae8313fb_0_176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77" name="Google Shape;1777;g16bae8313fb_0_176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78" name="Google Shape;1778;g16bae8313fb_0_176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79" name="Google Shape;1779;g16bae8313fb_0_17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80" name="Google Shape;1780;g16bae8313fb_0_17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81" name="Google Shape;1781;g16bae8313fb_0_1765"/>
          <p:cNvSpPr/>
          <p:nvPr>
            <p:ph idx="2" type="pic"/>
          </p:nvPr>
        </p:nvSpPr>
        <p:spPr>
          <a:xfrm>
            <a:off x="1143000" y="1749300"/>
            <a:ext cx="4953000" cy="2136900"/>
          </a:xfrm>
          <a:prstGeom prst="rect">
            <a:avLst/>
          </a:prstGeom>
          <a:noFill/>
          <a:ln>
            <a:noFill/>
          </a:ln>
        </p:spPr>
      </p:sp>
      <p:sp>
        <p:nvSpPr>
          <p:cNvPr id="1782" name="Google Shape;1782;g16bae8313fb_0_1765"/>
          <p:cNvSpPr/>
          <p:nvPr>
            <p:ph idx="3" type="pic"/>
          </p:nvPr>
        </p:nvSpPr>
        <p:spPr>
          <a:xfrm>
            <a:off x="1143000" y="4035300"/>
            <a:ext cx="4953000" cy="2136900"/>
          </a:xfrm>
          <a:prstGeom prst="rect">
            <a:avLst/>
          </a:prstGeom>
          <a:noFill/>
          <a:ln>
            <a:noFill/>
          </a:ln>
        </p:spPr>
      </p:sp>
      <p:sp>
        <p:nvSpPr>
          <p:cNvPr id="1783" name="Google Shape;1783;g16bae8313fb_0_176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84" name="Google Shape;1784;g16bae8313fb_0_176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5">
  <p:cSld name="17_Blank_6_2">
    <p:spTree>
      <p:nvGrpSpPr>
        <p:cNvPr id="1785" name="Shape 1785"/>
        <p:cNvGrpSpPr/>
        <p:nvPr/>
      </p:nvGrpSpPr>
      <p:grpSpPr>
        <a:xfrm>
          <a:off x="0" y="0"/>
          <a:ext cx="0" cy="0"/>
          <a:chOff x="0" y="0"/>
          <a:chExt cx="0" cy="0"/>
        </a:xfrm>
      </p:grpSpPr>
      <p:sp>
        <p:nvSpPr>
          <p:cNvPr id="1786" name="Google Shape;1786;g16bae8313fb_0_177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87" name="Google Shape;1787;g16bae8313fb_0_177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88" name="Google Shape;1788;g16bae8313fb_0_177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89" name="Google Shape;1789;g16bae8313fb_0_177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90" name="Google Shape;1790;g16bae8313fb_0_17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91" name="Google Shape;1791;g16bae8313fb_0_17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92" name="Google Shape;1792;g16bae8313fb_0_1776"/>
          <p:cNvSpPr/>
          <p:nvPr>
            <p:ph idx="2" type="pic"/>
          </p:nvPr>
        </p:nvSpPr>
        <p:spPr>
          <a:xfrm>
            <a:off x="1141950" y="1673100"/>
            <a:ext cx="4953000" cy="1491600"/>
          </a:xfrm>
          <a:prstGeom prst="rect">
            <a:avLst/>
          </a:prstGeom>
          <a:noFill/>
          <a:ln>
            <a:noFill/>
          </a:ln>
        </p:spPr>
      </p:sp>
      <p:sp>
        <p:nvSpPr>
          <p:cNvPr id="1793" name="Google Shape;1793;g16bae8313fb_0_1776"/>
          <p:cNvSpPr/>
          <p:nvPr>
            <p:ph idx="3" type="pic"/>
          </p:nvPr>
        </p:nvSpPr>
        <p:spPr>
          <a:xfrm>
            <a:off x="1141950" y="3268673"/>
            <a:ext cx="4953000" cy="1491600"/>
          </a:xfrm>
          <a:prstGeom prst="rect">
            <a:avLst/>
          </a:prstGeom>
          <a:noFill/>
          <a:ln>
            <a:noFill/>
          </a:ln>
        </p:spPr>
      </p:sp>
      <p:sp>
        <p:nvSpPr>
          <p:cNvPr id="1794" name="Google Shape;1794;g16bae8313fb_0_1776"/>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95" name="Google Shape;1795;g16bae8313fb_0_1776"/>
          <p:cNvSpPr/>
          <p:nvPr>
            <p:ph idx="4" type="pic"/>
          </p:nvPr>
        </p:nvSpPr>
        <p:spPr>
          <a:xfrm>
            <a:off x="1140900" y="4864250"/>
            <a:ext cx="4953000" cy="1491600"/>
          </a:xfrm>
          <a:prstGeom prst="rect">
            <a:avLst/>
          </a:prstGeom>
          <a:noFill/>
          <a:ln>
            <a:noFill/>
          </a:ln>
        </p:spPr>
      </p:sp>
      <p:sp>
        <p:nvSpPr>
          <p:cNvPr id="1796" name="Google Shape;1796;g16bae8313fb_0_1776"/>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97" name="Google Shape;1797;g16bae8313fb_0_1776"/>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1">
  <p:cSld name="SECTION_HEADER_1">
    <p:spTree>
      <p:nvGrpSpPr>
        <p:cNvPr id="149" name="Shape 149"/>
        <p:cNvGrpSpPr/>
        <p:nvPr/>
      </p:nvGrpSpPr>
      <p:grpSpPr>
        <a:xfrm>
          <a:off x="0" y="0"/>
          <a:ext cx="0" cy="0"/>
          <a:chOff x="0" y="0"/>
          <a:chExt cx="0" cy="0"/>
        </a:xfrm>
      </p:grpSpPr>
      <p:pic>
        <p:nvPicPr>
          <p:cNvPr id="150" name="Google Shape;150;g16bae8313fb_0_140"/>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51" name="Google Shape;151;g16bae8313fb_0_1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2" name="Google Shape;152;g16bae8313fb_0_14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3" name="Google Shape;153;g16bae8313fb_0_14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54" name="Google Shape;154;g16bae8313fb_0_140"/>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6">
  <p:cSld name="17_Blank_7_3">
    <p:spTree>
      <p:nvGrpSpPr>
        <p:cNvPr id="1798" name="Shape 1798"/>
        <p:cNvGrpSpPr/>
        <p:nvPr/>
      </p:nvGrpSpPr>
      <p:grpSpPr>
        <a:xfrm>
          <a:off x="0" y="0"/>
          <a:ext cx="0" cy="0"/>
          <a:chOff x="0" y="0"/>
          <a:chExt cx="0" cy="0"/>
        </a:xfrm>
      </p:grpSpPr>
      <p:sp>
        <p:nvSpPr>
          <p:cNvPr id="1799" name="Google Shape;1799;g16bae8313fb_0_1789"/>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00" name="Google Shape;1800;g16bae8313fb_0_178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01" name="Google Shape;1801;g16bae8313fb_0_178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02" name="Google Shape;1802;g16bae8313fb_0_17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03" name="Google Shape;1803;g16bae8313fb_0_17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04" name="Google Shape;1804;g16bae8313fb_0_178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05" name="Google Shape;1805;g16bae8313fb_0_178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06" name="Google Shape;1806;g16bae8313fb_0_178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07" name="Google Shape;1807;g16bae8313fb_0_1789"/>
          <p:cNvSpPr/>
          <p:nvPr>
            <p:ph idx="3" type="pic"/>
          </p:nvPr>
        </p:nvSpPr>
        <p:spPr>
          <a:xfrm>
            <a:off x="3686431" y="1749300"/>
            <a:ext cx="2409600" cy="2136900"/>
          </a:xfrm>
          <a:prstGeom prst="rect">
            <a:avLst/>
          </a:prstGeom>
          <a:noFill/>
          <a:ln>
            <a:noFill/>
          </a:ln>
        </p:spPr>
      </p:sp>
      <p:sp>
        <p:nvSpPr>
          <p:cNvPr id="1808" name="Google Shape;1808;g16bae8313fb_0_1789"/>
          <p:cNvSpPr/>
          <p:nvPr>
            <p:ph idx="4" type="pic"/>
          </p:nvPr>
        </p:nvSpPr>
        <p:spPr>
          <a:xfrm>
            <a:off x="3686431" y="4035300"/>
            <a:ext cx="2409600" cy="2136900"/>
          </a:xfrm>
          <a:prstGeom prst="rect">
            <a:avLst/>
          </a:prstGeom>
          <a:noFill/>
          <a:ln>
            <a:noFill/>
          </a:ln>
        </p:spPr>
      </p:sp>
      <p:sp>
        <p:nvSpPr>
          <p:cNvPr id="1809" name="Google Shape;1809;g16bae8313fb_0_1789"/>
          <p:cNvSpPr/>
          <p:nvPr>
            <p:ph idx="5" type="pic"/>
          </p:nvPr>
        </p:nvSpPr>
        <p:spPr>
          <a:xfrm>
            <a:off x="1143000" y="1752600"/>
            <a:ext cx="2409600" cy="2136900"/>
          </a:xfrm>
          <a:prstGeom prst="rect">
            <a:avLst/>
          </a:prstGeom>
          <a:noFill/>
          <a:ln>
            <a:noFill/>
          </a:ln>
        </p:spPr>
      </p:sp>
      <p:sp>
        <p:nvSpPr>
          <p:cNvPr id="1810" name="Google Shape;1810;g16bae8313fb_0_1789"/>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7">
  <p:cSld name="17_Blank_7_1_3">
    <p:spTree>
      <p:nvGrpSpPr>
        <p:cNvPr id="1811" name="Shape 1811"/>
        <p:cNvGrpSpPr/>
        <p:nvPr/>
      </p:nvGrpSpPr>
      <p:grpSpPr>
        <a:xfrm>
          <a:off x="0" y="0"/>
          <a:ext cx="0" cy="0"/>
          <a:chOff x="0" y="0"/>
          <a:chExt cx="0" cy="0"/>
        </a:xfrm>
      </p:grpSpPr>
      <p:sp>
        <p:nvSpPr>
          <p:cNvPr id="1812" name="Google Shape;1812;g16bae8313fb_0_180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13" name="Google Shape;1813;g16bae8313fb_0_180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14" name="Google Shape;1814;g16bae8313fb_0_180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15" name="Google Shape;1815;g16bae8313fb_0_180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16" name="Google Shape;1816;g16bae8313fb_0_18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7" name="Google Shape;1817;g16bae8313fb_0_18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18" name="Google Shape;1818;g16bae8313fb_0_1802"/>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
  <p:cSld name="13_Blank_1">
    <p:spTree>
      <p:nvGrpSpPr>
        <p:cNvPr id="1819" name="Shape 1819"/>
        <p:cNvGrpSpPr/>
        <p:nvPr/>
      </p:nvGrpSpPr>
      <p:grpSpPr>
        <a:xfrm>
          <a:off x="0" y="0"/>
          <a:ext cx="0" cy="0"/>
          <a:chOff x="0" y="0"/>
          <a:chExt cx="0" cy="0"/>
        </a:xfrm>
      </p:grpSpPr>
      <p:sp>
        <p:nvSpPr>
          <p:cNvPr id="1820" name="Google Shape;1820;g16bae8313fb_0_181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1" name="Google Shape;1821;g16bae8313fb_0_181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822" name="Google Shape;1822;g16bae8313fb_0_1810"/>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823" name="Google Shape;1823;g16bae8313fb_0_181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24" name="Google Shape;1824;g16bae8313fb_0_181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825" name="Google Shape;1825;g16bae8313fb_0_18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1">
  <p:cSld name="17_Blank_7_1_2">
    <p:spTree>
      <p:nvGrpSpPr>
        <p:cNvPr id="1826" name="Shape 1826"/>
        <p:cNvGrpSpPr/>
        <p:nvPr/>
      </p:nvGrpSpPr>
      <p:grpSpPr>
        <a:xfrm>
          <a:off x="0" y="0"/>
          <a:ext cx="0" cy="0"/>
          <a:chOff x="0" y="0"/>
          <a:chExt cx="0" cy="0"/>
        </a:xfrm>
      </p:grpSpPr>
      <p:sp>
        <p:nvSpPr>
          <p:cNvPr id="1827" name="Google Shape;1827;g16bae8313fb_0_1817"/>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28" name="Google Shape;1828;g16bae8313fb_0_181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29" name="Google Shape;1829;g16bae8313fb_0_181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30" name="Google Shape;1830;g16bae8313fb_0_181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31" name="Google Shape;1831;g16bae8313fb_0_18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32" name="Google Shape;1832;g16bae8313fb_0_18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33" name="Google Shape;1833;g16bae8313fb_0_181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2">
  <p:cSld name="17_Blank_7_1_2_1">
    <p:spTree>
      <p:nvGrpSpPr>
        <p:cNvPr id="1834" name="Shape 1834"/>
        <p:cNvGrpSpPr/>
        <p:nvPr/>
      </p:nvGrpSpPr>
      <p:grpSpPr>
        <a:xfrm>
          <a:off x="0" y="0"/>
          <a:ext cx="0" cy="0"/>
          <a:chOff x="0" y="0"/>
          <a:chExt cx="0" cy="0"/>
        </a:xfrm>
      </p:grpSpPr>
      <p:sp>
        <p:nvSpPr>
          <p:cNvPr id="1835" name="Google Shape;1835;g16bae8313fb_0_1825"/>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36" name="Google Shape;1836;g16bae8313fb_0_182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37" name="Google Shape;1837;g16bae8313fb_0_182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38" name="Google Shape;1838;g16bae8313fb_0_182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39" name="Google Shape;1839;g16bae8313fb_0_18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40" name="Google Shape;1840;g16bae8313fb_0_18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41" name="Google Shape;1841;g16bae8313fb_0_182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842" name="Google Shape;1842;g16bae8313fb_0_1825"/>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3">
  <p:cSld name="17_Blank_7_1_2_2">
    <p:spTree>
      <p:nvGrpSpPr>
        <p:cNvPr id="1843" name="Shape 1843"/>
        <p:cNvGrpSpPr/>
        <p:nvPr/>
      </p:nvGrpSpPr>
      <p:grpSpPr>
        <a:xfrm>
          <a:off x="0" y="0"/>
          <a:ext cx="0" cy="0"/>
          <a:chOff x="0" y="0"/>
          <a:chExt cx="0" cy="0"/>
        </a:xfrm>
      </p:grpSpPr>
      <p:sp>
        <p:nvSpPr>
          <p:cNvPr id="1844" name="Google Shape;1844;g16bae8313fb_0_183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45" name="Google Shape;1845;g16bae8313fb_0_183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46" name="Google Shape;1846;g16bae8313fb_0_183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47" name="Google Shape;1847;g16bae8313fb_0_183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48" name="Google Shape;1848;g16bae8313fb_0_18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49" name="Google Shape;1849;g16bae8313fb_0_18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50" name="Google Shape;1850;g16bae8313fb_0_1834"/>
          <p:cNvSpPr/>
          <p:nvPr>
            <p:ph idx="2" type="pic"/>
          </p:nvPr>
        </p:nvSpPr>
        <p:spPr>
          <a:xfrm>
            <a:off x="1122001" y="1972500"/>
            <a:ext cx="4974000" cy="4123500"/>
          </a:xfrm>
          <a:prstGeom prst="rect">
            <a:avLst/>
          </a:prstGeom>
          <a:noFill/>
          <a:ln>
            <a:noFill/>
          </a:ln>
        </p:spPr>
      </p:sp>
      <p:sp>
        <p:nvSpPr>
          <p:cNvPr id="1851" name="Google Shape;1851;g16bae8313fb_0_183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4">
  <p:cSld name="17_Blank_7_1_2_3">
    <p:spTree>
      <p:nvGrpSpPr>
        <p:cNvPr id="1852" name="Shape 1852"/>
        <p:cNvGrpSpPr/>
        <p:nvPr/>
      </p:nvGrpSpPr>
      <p:grpSpPr>
        <a:xfrm>
          <a:off x="0" y="0"/>
          <a:ext cx="0" cy="0"/>
          <a:chOff x="0" y="0"/>
          <a:chExt cx="0" cy="0"/>
        </a:xfrm>
      </p:grpSpPr>
      <p:sp>
        <p:nvSpPr>
          <p:cNvPr id="1853" name="Google Shape;1853;g16bae8313fb_0_1843"/>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54" name="Google Shape;1854;g16bae8313fb_0_18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55" name="Google Shape;1855;g16bae8313fb_0_184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56" name="Google Shape;1856;g16bae8313fb_0_18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57" name="Google Shape;1857;g16bae8313fb_0_18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58" name="Google Shape;1858;g16bae8313fb_0_18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59" name="Google Shape;1859;g16bae8313fb_0_1843"/>
          <p:cNvSpPr/>
          <p:nvPr>
            <p:ph idx="2" type="pic"/>
          </p:nvPr>
        </p:nvSpPr>
        <p:spPr>
          <a:xfrm>
            <a:off x="1143000" y="1749300"/>
            <a:ext cx="4953000" cy="2136900"/>
          </a:xfrm>
          <a:prstGeom prst="rect">
            <a:avLst/>
          </a:prstGeom>
          <a:noFill/>
          <a:ln>
            <a:noFill/>
          </a:ln>
        </p:spPr>
      </p:sp>
      <p:sp>
        <p:nvSpPr>
          <p:cNvPr id="1860" name="Google Shape;1860;g16bae8313fb_0_1843"/>
          <p:cNvSpPr/>
          <p:nvPr>
            <p:ph idx="3" type="pic"/>
          </p:nvPr>
        </p:nvSpPr>
        <p:spPr>
          <a:xfrm>
            <a:off x="1143000" y="4035300"/>
            <a:ext cx="4953000" cy="2136900"/>
          </a:xfrm>
          <a:prstGeom prst="rect">
            <a:avLst/>
          </a:prstGeom>
          <a:noFill/>
          <a:ln>
            <a:noFill/>
          </a:ln>
        </p:spPr>
      </p:sp>
      <p:sp>
        <p:nvSpPr>
          <p:cNvPr id="1861" name="Google Shape;1861;g16bae8313fb_0_184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62" name="Google Shape;1862;g16bae8313fb_0_184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5">
  <p:cSld name="17_Blank_7_1_2_4">
    <p:spTree>
      <p:nvGrpSpPr>
        <p:cNvPr id="1863" name="Shape 1863"/>
        <p:cNvGrpSpPr/>
        <p:nvPr/>
      </p:nvGrpSpPr>
      <p:grpSpPr>
        <a:xfrm>
          <a:off x="0" y="0"/>
          <a:ext cx="0" cy="0"/>
          <a:chOff x="0" y="0"/>
          <a:chExt cx="0" cy="0"/>
        </a:xfrm>
      </p:grpSpPr>
      <p:sp>
        <p:nvSpPr>
          <p:cNvPr id="1864" name="Google Shape;1864;g16bae8313fb_0_185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65" name="Google Shape;1865;g16bae8313fb_0_185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66" name="Google Shape;1866;g16bae8313fb_0_185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67" name="Google Shape;1867;g16bae8313fb_0_185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68" name="Google Shape;1868;g16bae8313fb_0_18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69" name="Google Shape;1869;g16bae8313fb_0_18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70" name="Google Shape;1870;g16bae8313fb_0_1854"/>
          <p:cNvSpPr/>
          <p:nvPr>
            <p:ph idx="2" type="pic"/>
          </p:nvPr>
        </p:nvSpPr>
        <p:spPr>
          <a:xfrm>
            <a:off x="1141950" y="1673100"/>
            <a:ext cx="4953000" cy="1491600"/>
          </a:xfrm>
          <a:prstGeom prst="rect">
            <a:avLst/>
          </a:prstGeom>
          <a:noFill/>
          <a:ln>
            <a:noFill/>
          </a:ln>
        </p:spPr>
      </p:sp>
      <p:sp>
        <p:nvSpPr>
          <p:cNvPr id="1871" name="Google Shape;1871;g16bae8313fb_0_1854"/>
          <p:cNvSpPr/>
          <p:nvPr>
            <p:ph idx="3" type="pic"/>
          </p:nvPr>
        </p:nvSpPr>
        <p:spPr>
          <a:xfrm>
            <a:off x="1141950" y="3268673"/>
            <a:ext cx="4953000" cy="1491600"/>
          </a:xfrm>
          <a:prstGeom prst="rect">
            <a:avLst/>
          </a:prstGeom>
          <a:noFill/>
          <a:ln>
            <a:noFill/>
          </a:ln>
        </p:spPr>
      </p:sp>
      <p:sp>
        <p:nvSpPr>
          <p:cNvPr id="1872" name="Google Shape;1872;g16bae8313fb_0_185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873" name="Google Shape;1873;g16bae8313fb_0_1854"/>
          <p:cNvSpPr/>
          <p:nvPr>
            <p:ph idx="4" type="pic"/>
          </p:nvPr>
        </p:nvSpPr>
        <p:spPr>
          <a:xfrm>
            <a:off x="1140900" y="4864250"/>
            <a:ext cx="4953000" cy="1491600"/>
          </a:xfrm>
          <a:prstGeom prst="rect">
            <a:avLst/>
          </a:prstGeom>
          <a:noFill/>
          <a:ln>
            <a:noFill/>
          </a:ln>
        </p:spPr>
      </p:sp>
      <p:sp>
        <p:nvSpPr>
          <p:cNvPr id="1874" name="Google Shape;1874;g16bae8313fb_0_185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875" name="Google Shape;1875;g16bae8313fb_0_185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6">
  <p:cSld name="17_Blank_7_1_2_5">
    <p:spTree>
      <p:nvGrpSpPr>
        <p:cNvPr id="1876" name="Shape 1876"/>
        <p:cNvGrpSpPr/>
        <p:nvPr/>
      </p:nvGrpSpPr>
      <p:grpSpPr>
        <a:xfrm>
          <a:off x="0" y="0"/>
          <a:ext cx="0" cy="0"/>
          <a:chOff x="0" y="0"/>
          <a:chExt cx="0" cy="0"/>
        </a:xfrm>
      </p:grpSpPr>
      <p:sp>
        <p:nvSpPr>
          <p:cNvPr id="1877" name="Google Shape;1877;g16bae8313fb_0_1867"/>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78" name="Google Shape;1878;g16bae8313fb_0_186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79" name="Google Shape;1879;g16bae8313fb_0_186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80" name="Google Shape;1880;g16bae8313fb_0_186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81" name="Google Shape;1881;g16bae8313fb_0_18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82" name="Google Shape;1882;g16bae8313fb_0_18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83" name="Google Shape;1883;g16bae8313fb_0_186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84" name="Google Shape;1884;g16bae8313fb_0_186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85" name="Google Shape;1885;g16bae8313fb_0_1867"/>
          <p:cNvSpPr/>
          <p:nvPr>
            <p:ph idx="3" type="pic"/>
          </p:nvPr>
        </p:nvSpPr>
        <p:spPr>
          <a:xfrm>
            <a:off x="3686431" y="1749300"/>
            <a:ext cx="2409600" cy="2136900"/>
          </a:xfrm>
          <a:prstGeom prst="rect">
            <a:avLst/>
          </a:prstGeom>
          <a:noFill/>
          <a:ln>
            <a:noFill/>
          </a:ln>
        </p:spPr>
      </p:sp>
      <p:sp>
        <p:nvSpPr>
          <p:cNvPr id="1886" name="Google Shape;1886;g16bae8313fb_0_1867"/>
          <p:cNvSpPr/>
          <p:nvPr>
            <p:ph idx="4" type="pic"/>
          </p:nvPr>
        </p:nvSpPr>
        <p:spPr>
          <a:xfrm>
            <a:off x="3686431" y="4035300"/>
            <a:ext cx="2409600" cy="2136900"/>
          </a:xfrm>
          <a:prstGeom prst="rect">
            <a:avLst/>
          </a:prstGeom>
          <a:noFill/>
          <a:ln>
            <a:noFill/>
          </a:ln>
        </p:spPr>
      </p:sp>
      <p:sp>
        <p:nvSpPr>
          <p:cNvPr id="1887" name="Google Shape;1887;g16bae8313fb_0_1867"/>
          <p:cNvSpPr/>
          <p:nvPr>
            <p:ph idx="5" type="pic"/>
          </p:nvPr>
        </p:nvSpPr>
        <p:spPr>
          <a:xfrm>
            <a:off x="1143000" y="1752600"/>
            <a:ext cx="2409600" cy="2136900"/>
          </a:xfrm>
          <a:prstGeom prst="rect">
            <a:avLst/>
          </a:prstGeom>
          <a:noFill/>
          <a:ln>
            <a:noFill/>
          </a:ln>
        </p:spPr>
      </p:sp>
      <p:sp>
        <p:nvSpPr>
          <p:cNvPr id="1888" name="Google Shape;1888;g16bae8313fb_0_1867"/>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7">
  <p:cSld name="17_Blank_7_1_2_5_1">
    <p:spTree>
      <p:nvGrpSpPr>
        <p:cNvPr id="1889" name="Shape 1889"/>
        <p:cNvGrpSpPr/>
        <p:nvPr/>
      </p:nvGrpSpPr>
      <p:grpSpPr>
        <a:xfrm>
          <a:off x="0" y="0"/>
          <a:ext cx="0" cy="0"/>
          <a:chOff x="0" y="0"/>
          <a:chExt cx="0" cy="0"/>
        </a:xfrm>
      </p:grpSpPr>
      <p:sp>
        <p:nvSpPr>
          <p:cNvPr id="1890" name="Google Shape;1890;g16bae8313fb_0_188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91" name="Google Shape;1891;g16bae8313fb_0_188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92" name="Google Shape;1892;g16bae8313fb_0_188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93" name="Google Shape;1893;g16bae8313fb_0_188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94" name="Google Shape;1894;g16bae8313fb_0_18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95" name="Google Shape;1895;g16bae8313fb_0_18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96" name="Google Shape;1896;g16bae8313fb_0_1880"/>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2">
  <p:cSld name="7_Title Only_1_9">
    <p:spTree>
      <p:nvGrpSpPr>
        <p:cNvPr id="155" name="Shape 155"/>
        <p:cNvGrpSpPr/>
        <p:nvPr/>
      </p:nvGrpSpPr>
      <p:grpSpPr>
        <a:xfrm>
          <a:off x="0" y="0"/>
          <a:ext cx="0" cy="0"/>
          <a:chOff x="0" y="0"/>
          <a:chExt cx="0" cy="0"/>
        </a:xfrm>
      </p:grpSpPr>
      <p:pic>
        <p:nvPicPr>
          <p:cNvPr id="156" name="Google Shape;156;g16bae8313fb_0_146"/>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57" name="Google Shape;157;g16bae8313fb_0_1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g16bae8313fb_0_14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9" name="Google Shape;159;g16bae8313fb_0_1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60" name="Google Shape;160;g16bae8313fb_0_146"/>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61" name="Google Shape;161;g16bae8313fb_0_146"/>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
  <p:cSld name="17_Blank_8">
    <p:spTree>
      <p:nvGrpSpPr>
        <p:cNvPr id="1897" name="Shape 1897"/>
        <p:cNvGrpSpPr/>
        <p:nvPr/>
      </p:nvGrpSpPr>
      <p:grpSpPr>
        <a:xfrm>
          <a:off x="0" y="0"/>
          <a:ext cx="0" cy="0"/>
          <a:chOff x="0" y="0"/>
          <a:chExt cx="0" cy="0"/>
        </a:xfrm>
      </p:grpSpPr>
      <p:sp>
        <p:nvSpPr>
          <p:cNvPr id="1898" name="Google Shape;1898;g16bae8313fb_0_188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99" name="Google Shape;1899;g16bae8313fb_0_188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00" name="Google Shape;1900;g16bae8313fb_0_188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901" name="Google Shape;1901;g16bae8313fb_0_1888"/>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902" name="Google Shape;1902;g16bae8313fb_0_188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03" name="Google Shape;1903;g16bae8313fb_0_18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1">
  <p:cSld name="17_Blank_1_1">
    <p:spTree>
      <p:nvGrpSpPr>
        <p:cNvPr id="1904" name="Shape 1904"/>
        <p:cNvGrpSpPr/>
        <p:nvPr/>
      </p:nvGrpSpPr>
      <p:grpSpPr>
        <a:xfrm>
          <a:off x="0" y="0"/>
          <a:ext cx="0" cy="0"/>
          <a:chOff x="0" y="0"/>
          <a:chExt cx="0" cy="0"/>
        </a:xfrm>
      </p:grpSpPr>
      <p:sp>
        <p:nvSpPr>
          <p:cNvPr id="1905" name="Google Shape;1905;g16bae8313fb_0_1895"/>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06" name="Google Shape;1906;g16bae8313fb_0_189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07" name="Google Shape;1907;g16bae8313fb_0_189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08" name="Google Shape;1908;g16bae8313fb_0_189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09" name="Google Shape;1909;g16bae8313fb_0_18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0" name="Google Shape;1910;g16bae8313fb_0_18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11" name="Google Shape;1911;g16bae8313fb_0_189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2">
  <p:cSld name="17_Blank_2_1">
    <p:spTree>
      <p:nvGrpSpPr>
        <p:cNvPr id="1912" name="Shape 1912"/>
        <p:cNvGrpSpPr/>
        <p:nvPr/>
      </p:nvGrpSpPr>
      <p:grpSpPr>
        <a:xfrm>
          <a:off x="0" y="0"/>
          <a:ext cx="0" cy="0"/>
          <a:chOff x="0" y="0"/>
          <a:chExt cx="0" cy="0"/>
        </a:xfrm>
      </p:grpSpPr>
      <p:sp>
        <p:nvSpPr>
          <p:cNvPr id="1913" name="Google Shape;1913;g16bae8313fb_0_1903"/>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14" name="Google Shape;1914;g16bae8313fb_0_190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15" name="Google Shape;1915;g16bae8313fb_0_190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16" name="Google Shape;1916;g16bae8313fb_0_190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17" name="Google Shape;1917;g16bae8313fb_0_190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8" name="Google Shape;1918;g16bae8313fb_0_190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919" name="Google Shape;1919;g16bae8313fb_0_1903"/>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920" name="Google Shape;1920;g16bae8313fb_0_190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3">
  <p:cSld name="17_Blank_3_1">
    <p:spTree>
      <p:nvGrpSpPr>
        <p:cNvPr id="1921" name="Shape 1921"/>
        <p:cNvGrpSpPr/>
        <p:nvPr/>
      </p:nvGrpSpPr>
      <p:grpSpPr>
        <a:xfrm>
          <a:off x="0" y="0"/>
          <a:ext cx="0" cy="0"/>
          <a:chOff x="0" y="0"/>
          <a:chExt cx="0" cy="0"/>
        </a:xfrm>
      </p:grpSpPr>
      <p:sp>
        <p:nvSpPr>
          <p:cNvPr id="1922" name="Google Shape;1922;g16bae8313fb_0_1912"/>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23" name="Google Shape;1923;g16bae8313fb_0_191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24" name="Google Shape;1924;g16bae8313fb_0_191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25" name="Google Shape;1925;g16bae8313fb_0_191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26" name="Google Shape;1926;g16bae8313fb_0_19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27" name="Google Shape;1927;g16bae8313fb_0_19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28" name="Google Shape;1928;g16bae8313fb_0_1912"/>
          <p:cNvSpPr/>
          <p:nvPr>
            <p:ph idx="2" type="pic"/>
          </p:nvPr>
        </p:nvSpPr>
        <p:spPr>
          <a:xfrm>
            <a:off x="1122001" y="1972500"/>
            <a:ext cx="4974000" cy="4123500"/>
          </a:xfrm>
          <a:prstGeom prst="rect">
            <a:avLst/>
          </a:prstGeom>
          <a:noFill/>
          <a:ln>
            <a:noFill/>
          </a:ln>
        </p:spPr>
      </p:sp>
      <p:sp>
        <p:nvSpPr>
          <p:cNvPr id="1929" name="Google Shape;1929;g16bae8313fb_0_191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4">
  <p:cSld name="17_Blank_4_1">
    <p:spTree>
      <p:nvGrpSpPr>
        <p:cNvPr id="1930" name="Shape 1930"/>
        <p:cNvGrpSpPr/>
        <p:nvPr/>
      </p:nvGrpSpPr>
      <p:grpSpPr>
        <a:xfrm>
          <a:off x="0" y="0"/>
          <a:ext cx="0" cy="0"/>
          <a:chOff x="0" y="0"/>
          <a:chExt cx="0" cy="0"/>
        </a:xfrm>
      </p:grpSpPr>
      <p:sp>
        <p:nvSpPr>
          <p:cNvPr id="1931" name="Google Shape;1931;g16bae8313fb_0_192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32" name="Google Shape;1932;g16bae8313fb_0_19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33" name="Google Shape;1933;g16bae8313fb_0_192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34" name="Google Shape;1934;g16bae8313fb_0_192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35" name="Google Shape;1935;g16bae8313fb_0_19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36" name="Google Shape;1936;g16bae8313fb_0_19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37" name="Google Shape;1937;g16bae8313fb_0_1921"/>
          <p:cNvSpPr/>
          <p:nvPr>
            <p:ph idx="2" type="pic"/>
          </p:nvPr>
        </p:nvSpPr>
        <p:spPr>
          <a:xfrm>
            <a:off x="1143000" y="1749300"/>
            <a:ext cx="4953000" cy="2136900"/>
          </a:xfrm>
          <a:prstGeom prst="rect">
            <a:avLst/>
          </a:prstGeom>
          <a:noFill/>
          <a:ln>
            <a:noFill/>
          </a:ln>
        </p:spPr>
      </p:sp>
      <p:sp>
        <p:nvSpPr>
          <p:cNvPr id="1938" name="Google Shape;1938;g16bae8313fb_0_1921"/>
          <p:cNvSpPr/>
          <p:nvPr>
            <p:ph idx="3" type="pic"/>
          </p:nvPr>
        </p:nvSpPr>
        <p:spPr>
          <a:xfrm>
            <a:off x="1143000" y="4035300"/>
            <a:ext cx="4953000" cy="2136900"/>
          </a:xfrm>
          <a:prstGeom prst="rect">
            <a:avLst/>
          </a:prstGeom>
          <a:noFill/>
          <a:ln>
            <a:noFill/>
          </a:ln>
        </p:spPr>
      </p:sp>
      <p:sp>
        <p:nvSpPr>
          <p:cNvPr id="1939" name="Google Shape;1939;g16bae8313fb_0_192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40" name="Google Shape;1940;g16bae8313fb_0_192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5">
  <p:cSld name="17_Blank_6_1">
    <p:spTree>
      <p:nvGrpSpPr>
        <p:cNvPr id="1941" name="Shape 1941"/>
        <p:cNvGrpSpPr/>
        <p:nvPr/>
      </p:nvGrpSpPr>
      <p:grpSpPr>
        <a:xfrm>
          <a:off x="0" y="0"/>
          <a:ext cx="0" cy="0"/>
          <a:chOff x="0" y="0"/>
          <a:chExt cx="0" cy="0"/>
        </a:xfrm>
      </p:grpSpPr>
      <p:sp>
        <p:nvSpPr>
          <p:cNvPr id="1942" name="Google Shape;1942;g16bae8313fb_0_1932"/>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43" name="Google Shape;1943;g16bae8313fb_0_19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44" name="Google Shape;1944;g16bae8313fb_0_193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45" name="Google Shape;1945;g16bae8313fb_0_193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46" name="Google Shape;1946;g16bae8313fb_0_19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47" name="Google Shape;1947;g16bae8313fb_0_19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48" name="Google Shape;1948;g16bae8313fb_0_1932"/>
          <p:cNvSpPr/>
          <p:nvPr>
            <p:ph idx="2" type="pic"/>
          </p:nvPr>
        </p:nvSpPr>
        <p:spPr>
          <a:xfrm>
            <a:off x="1141950" y="1673100"/>
            <a:ext cx="4953000" cy="1491600"/>
          </a:xfrm>
          <a:prstGeom prst="rect">
            <a:avLst/>
          </a:prstGeom>
          <a:noFill/>
          <a:ln>
            <a:noFill/>
          </a:ln>
        </p:spPr>
      </p:sp>
      <p:sp>
        <p:nvSpPr>
          <p:cNvPr id="1949" name="Google Shape;1949;g16bae8313fb_0_1932"/>
          <p:cNvSpPr/>
          <p:nvPr>
            <p:ph idx="3" type="pic"/>
          </p:nvPr>
        </p:nvSpPr>
        <p:spPr>
          <a:xfrm>
            <a:off x="1141950" y="3268673"/>
            <a:ext cx="4953000" cy="1491600"/>
          </a:xfrm>
          <a:prstGeom prst="rect">
            <a:avLst/>
          </a:prstGeom>
          <a:noFill/>
          <a:ln>
            <a:noFill/>
          </a:ln>
        </p:spPr>
      </p:sp>
      <p:sp>
        <p:nvSpPr>
          <p:cNvPr id="1950" name="Google Shape;1950;g16bae8313fb_0_1932"/>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951" name="Google Shape;1951;g16bae8313fb_0_1932"/>
          <p:cNvSpPr/>
          <p:nvPr>
            <p:ph idx="4" type="pic"/>
          </p:nvPr>
        </p:nvSpPr>
        <p:spPr>
          <a:xfrm>
            <a:off x="1140900" y="4864250"/>
            <a:ext cx="4953000" cy="1491600"/>
          </a:xfrm>
          <a:prstGeom prst="rect">
            <a:avLst/>
          </a:prstGeom>
          <a:noFill/>
          <a:ln>
            <a:noFill/>
          </a:ln>
        </p:spPr>
      </p:sp>
      <p:sp>
        <p:nvSpPr>
          <p:cNvPr id="1952" name="Google Shape;1952;g16bae8313fb_0_1932"/>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953" name="Google Shape;1953;g16bae8313fb_0_1932"/>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6">
  <p:cSld name="17_Blank_7_2">
    <p:spTree>
      <p:nvGrpSpPr>
        <p:cNvPr id="1954" name="Shape 1954"/>
        <p:cNvGrpSpPr/>
        <p:nvPr/>
      </p:nvGrpSpPr>
      <p:grpSpPr>
        <a:xfrm>
          <a:off x="0" y="0"/>
          <a:ext cx="0" cy="0"/>
          <a:chOff x="0" y="0"/>
          <a:chExt cx="0" cy="0"/>
        </a:xfrm>
      </p:grpSpPr>
      <p:sp>
        <p:nvSpPr>
          <p:cNvPr id="1955" name="Google Shape;1955;g16bae8313fb_0_1945"/>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56" name="Google Shape;1956;g16bae8313fb_0_194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57" name="Google Shape;1957;g16bae8313fb_0_194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58" name="Google Shape;1958;g16bae8313fb_0_194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59" name="Google Shape;1959;g16bae8313fb_0_19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60" name="Google Shape;1960;g16bae8313fb_0_19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61" name="Google Shape;1961;g16bae8313fb_0_194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62" name="Google Shape;1962;g16bae8313fb_0_194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63" name="Google Shape;1963;g16bae8313fb_0_1945"/>
          <p:cNvSpPr/>
          <p:nvPr>
            <p:ph idx="3" type="pic"/>
          </p:nvPr>
        </p:nvSpPr>
        <p:spPr>
          <a:xfrm>
            <a:off x="3686431" y="1749300"/>
            <a:ext cx="2409600" cy="2136900"/>
          </a:xfrm>
          <a:prstGeom prst="rect">
            <a:avLst/>
          </a:prstGeom>
          <a:noFill/>
          <a:ln>
            <a:noFill/>
          </a:ln>
        </p:spPr>
      </p:sp>
      <p:sp>
        <p:nvSpPr>
          <p:cNvPr id="1964" name="Google Shape;1964;g16bae8313fb_0_1945"/>
          <p:cNvSpPr/>
          <p:nvPr>
            <p:ph idx="4" type="pic"/>
          </p:nvPr>
        </p:nvSpPr>
        <p:spPr>
          <a:xfrm>
            <a:off x="3686431" y="4035300"/>
            <a:ext cx="2409600" cy="2136900"/>
          </a:xfrm>
          <a:prstGeom prst="rect">
            <a:avLst/>
          </a:prstGeom>
          <a:noFill/>
          <a:ln>
            <a:noFill/>
          </a:ln>
        </p:spPr>
      </p:sp>
      <p:sp>
        <p:nvSpPr>
          <p:cNvPr id="1965" name="Google Shape;1965;g16bae8313fb_0_1945"/>
          <p:cNvSpPr/>
          <p:nvPr>
            <p:ph idx="5" type="pic"/>
          </p:nvPr>
        </p:nvSpPr>
        <p:spPr>
          <a:xfrm>
            <a:off x="1143000" y="1752600"/>
            <a:ext cx="2409600" cy="2136900"/>
          </a:xfrm>
          <a:prstGeom prst="rect">
            <a:avLst/>
          </a:prstGeom>
          <a:noFill/>
          <a:ln>
            <a:noFill/>
          </a:ln>
        </p:spPr>
      </p:sp>
      <p:sp>
        <p:nvSpPr>
          <p:cNvPr id="1966" name="Google Shape;1966;g16bae8313fb_0_1945"/>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7">
  <p:cSld name="17_Blank_7_1_1">
    <p:spTree>
      <p:nvGrpSpPr>
        <p:cNvPr id="1967" name="Shape 1967"/>
        <p:cNvGrpSpPr/>
        <p:nvPr/>
      </p:nvGrpSpPr>
      <p:grpSpPr>
        <a:xfrm>
          <a:off x="0" y="0"/>
          <a:ext cx="0" cy="0"/>
          <a:chOff x="0" y="0"/>
          <a:chExt cx="0" cy="0"/>
        </a:xfrm>
      </p:grpSpPr>
      <p:sp>
        <p:nvSpPr>
          <p:cNvPr id="1968" name="Google Shape;1968;g16bae8313fb_0_195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69" name="Google Shape;1969;g16bae8313fb_0_195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70" name="Google Shape;1970;g16bae8313fb_0_195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71" name="Google Shape;1971;g16bae8313fb_0_195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72" name="Google Shape;1972;g16bae8313fb_0_19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73" name="Google Shape;1973;g16bae8313fb_0_19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74" name="Google Shape;1974;g16bae8313fb_0_195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p:cSld name="21_Blank_1">
    <p:spTree>
      <p:nvGrpSpPr>
        <p:cNvPr id="1975" name="Shape 1975"/>
        <p:cNvGrpSpPr/>
        <p:nvPr/>
      </p:nvGrpSpPr>
      <p:grpSpPr>
        <a:xfrm>
          <a:off x="0" y="0"/>
          <a:ext cx="0" cy="0"/>
          <a:chOff x="0" y="0"/>
          <a:chExt cx="0" cy="0"/>
        </a:xfrm>
      </p:grpSpPr>
      <p:pic>
        <p:nvPicPr>
          <p:cNvPr id="1976" name="Google Shape;1976;g16bae8313fb_0_1966"/>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1977" name="Google Shape;1977;g16bae8313fb_0_196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78" name="Google Shape;1978;g16bae8313fb_0_196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979" name="Google Shape;1979;g16bae8313fb_0_1966"/>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0" name="Google Shape;1980;g16bae8313fb_0_196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81" name="Google Shape;1981;g16bae8313fb_0_196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1">
  <p:cSld name="28_Blank_1_1_3_9">
    <p:spTree>
      <p:nvGrpSpPr>
        <p:cNvPr id="1982" name="Shape 1982"/>
        <p:cNvGrpSpPr/>
        <p:nvPr/>
      </p:nvGrpSpPr>
      <p:grpSpPr>
        <a:xfrm>
          <a:off x="0" y="0"/>
          <a:ext cx="0" cy="0"/>
          <a:chOff x="0" y="0"/>
          <a:chExt cx="0" cy="0"/>
        </a:xfrm>
      </p:grpSpPr>
      <p:pic>
        <p:nvPicPr>
          <p:cNvPr id="1983" name="Google Shape;1983;g16bae8313fb_0_197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84" name="Google Shape;1984;g16bae8313fb_0_197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1985" name="Google Shape;1985;g16bae8313fb_0_197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6" name="Google Shape;1986;g16bae8313fb_0_197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87" name="Google Shape;1987;g16bae8313fb_0_197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88" name="Google Shape;1988;g16bae8313fb_0_1973"/>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1989" name="Google Shape;1989;g16bae8313fb_0_197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3">
  <p:cSld name="7_Title Only_2_9">
    <p:spTree>
      <p:nvGrpSpPr>
        <p:cNvPr id="162" name="Shape 162"/>
        <p:cNvGrpSpPr/>
        <p:nvPr/>
      </p:nvGrpSpPr>
      <p:grpSpPr>
        <a:xfrm>
          <a:off x="0" y="0"/>
          <a:ext cx="0" cy="0"/>
          <a:chOff x="0" y="0"/>
          <a:chExt cx="0" cy="0"/>
        </a:xfrm>
      </p:grpSpPr>
      <p:pic>
        <p:nvPicPr>
          <p:cNvPr id="163" name="Google Shape;163;g16bae8313fb_0_153"/>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64" name="Google Shape;164;g16bae8313fb_0_1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g16bae8313fb_0_15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66" name="Google Shape;166;g16bae8313fb_0_1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67" name="Google Shape;167;g16bae8313fb_0_153"/>
          <p:cNvSpPr/>
          <p:nvPr>
            <p:ph idx="2" type="pic"/>
          </p:nvPr>
        </p:nvSpPr>
        <p:spPr>
          <a:xfrm>
            <a:off x="1122001" y="1972500"/>
            <a:ext cx="4974000" cy="4123500"/>
          </a:xfrm>
          <a:prstGeom prst="rect">
            <a:avLst/>
          </a:prstGeom>
          <a:noFill/>
          <a:ln>
            <a:noFill/>
          </a:ln>
        </p:spPr>
      </p:sp>
      <p:sp>
        <p:nvSpPr>
          <p:cNvPr id="168" name="Google Shape;168;g16bae8313fb_0_153"/>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2">
  <p:cSld name="28_Blank_1_1_2_9">
    <p:spTree>
      <p:nvGrpSpPr>
        <p:cNvPr id="1990" name="Shape 1990"/>
        <p:cNvGrpSpPr/>
        <p:nvPr/>
      </p:nvGrpSpPr>
      <p:grpSpPr>
        <a:xfrm>
          <a:off x="0" y="0"/>
          <a:ext cx="0" cy="0"/>
          <a:chOff x="0" y="0"/>
          <a:chExt cx="0" cy="0"/>
        </a:xfrm>
      </p:grpSpPr>
      <p:pic>
        <p:nvPicPr>
          <p:cNvPr id="1991" name="Google Shape;1991;g16bae8313fb_0_198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92" name="Google Shape;1992;g16bae8313fb_0_198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1993" name="Google Shape;1993;g16bae8313fb_0_198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4" name="Google Shape;1994;g16bae8313fb_0_19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95" name="Google Shape;1995;g16bae8313fb_0_198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96" name="Google Shape;1996;g16bae8313fb_0_198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997" name="Google Shape;1997;g16bae8313fb_0_1981"/>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1998" name="Google Shape;1998;g16bae8313fb_0_198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3">
  <p:cSld name="28_Blank_1_1_1_9">
    <p:spTree>
      <p:nvGrpSpPr>
        <p:cNvPr id="1999" name="Shape 1999"/>
        <p:cNvGrpSpPr/>
        <p:nvPr/>
      </p:nvGrpSpPr>
      <p:grpSpPr>
        <a:xfrm>
          <a:off x="0" y="0"/>
          <a:ext cx="0" cy="0"/>
          <a:chOff x="0" y="0"/>
          <a:chExt cx="0" cy="0"/>
        </a:xfrm>
      </p:grpSpPr>
      <p:pic>
        <p:nvPicPr>
          <p:cNvPr id="2000" name="Google Shape;2000;g16bae8313fb_0_199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01" name="Google Shape;2001;g16bae8313fb_0_199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02" name="Google Shape;2002;g16bae8313fb_0_199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3" name="Google Shape;2003;g16bae8313fb_0_19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04" name="Google Shape;2004;g16bae8313fb_0_199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05" name="Google Shape;2005;g16bae8313fb_0_1990"/>
          <p:cNvSpPr/>
          <p:nvPr>
            <p:ph idx="3" type="pic"/>
          </p:nvPr>
        </p:nvSpPr>
        <p:spPr>
          <a:xfrm>
            <a:off x="1122001" y="1972500"/>
            <a:ext cx="4974000" cy="4123500"/>
          </a:xfrm>
          <a:prstGeom prst="rect">
            <a:avLst/>
          </a:prstGeom>
          <a:noFill/>
          <a:ln>
            <a:noFill/>
          </a:ln>
        </p:spPr>
      </p:sp>
      <p:sp>
        <p:nvSpPr>
          <p:cNvPr id="2006" name="Google Shape;2006;g16bae8313fb_0_199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007" name="Google Shape;2007;g16bae8313fb_0_199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4">
  <p:cSld name="28_Blank_1_1_1_1_1_11">
    <p:spTree>
      <p:nvGrpSpPr>
        <p:cNvPr id="2008" name="Shape 2008"/>
        <p:cNvGrpSpPr/>
        <p:nvPr/>
      </p:nvGrpSpPr>
      <p:grpSpPr>
        <a:xfrm>
          <a:off x="0" y="0"/>
          <a:ext cx="0" cy="0"/>
          <a:chOff x="0" y="0"/>
          <a:chExt cx="0" cy="0"/>
        </a:xfrm>
      </p:grpSpPr>
      <p:pic>
        <p:nvPicPr>
          <p:cNvPr id="2009" name="Google Shape;2009;g16bae8313fb_0_199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10" name="Google Shape;2010;g16bae8313fb_0_199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11" name="Google Shape;2011;g16bae8313fb_0_19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12" name="Google Shape;2012;g16bae8313fb_0_199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13" name="Google Shape;2013;g16bae8313fb_0_1999"/>
          <p:cNvSpPr/>
          <p:nvPr>
            <p:ph idx="2" type="pic"/>
          </p:nvPr>
        </p:nvSpPr>
        <p:spPr>
          <a:xfrm>
            <a:off x="1143000" y="1749300"/>
            <a:ext cx="4953000" cy="2136900"/>
          </a:xfrm>
          <a:prstGeom prst="rect">
            <a:avLst/>
          </a:prstGeom>
          <a:noFill/>
          <a:ln>
            <a:noFill/>
          </a:ln>
        </p:spPr>
      </p:sp>
      <p:sp>
        <p:nvSpPr>
          <p:cNvPr id="2014" name="Google Shape;2014;g16bae8313fb_0_1999"/>
          <p:cNvSpPr/>
          <p:nvPr>
            <p:ph idx="3" type="pic"/>
          </p:nvPr>
        </p:nvSpPr>
        <p:spPr>
          <a:xfrm>
            <a:off x="1143000" y="4035300"/>
            <a:ext cx="4953000" cy="2136900"/>
          </a:xfrm>
          <a:prstGeom prst="rect">
            <a:avLst/>
          </a:prstGeom>
          <a:noFill/>
          <a:ln>
            <a:noFill/>
          </a:ln>
        </p:spPr>
      </p:sp>
      <p:sp>
        <p:nvSpPr>
          <p:cNvPr id="2015" name="Google Shape;2015;g16bae8313fb_0_199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16" name="Google Shape;2016;g16bae8313fb_0_199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017" name="Google Shape;2017;g16bae8313fb_0_199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5">
  <p:cSld name="28_Blank_1_1_1_1_1_2_9">
    <p:spTree>
      <p:nvGrpSpPr>
        <p:cNvPr id="2018" name="Shape 2018"/>
        <p:cNvGrpSpPr/>
        <p:nvPr/>
      </p:nvGrpSpPr>
      <p:grpSpPr>
        <a:xfrm>
          <a:off x="0" y="0"/>
          <a:ext cx="0" cy="0"/>
          <a:chOff x="0" y="0"/>
          <a:chExt cx="0" cy="0"/>
        </a:xfrm>
      </p:grpSpPr>
      <p:pic>
        <p:nvPicPr>
          <p:cNvPr id="2019" name="Google Shape;2019;g16bae8313fb_0_200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20" name="Google Shape;2020;g16bae8313fb_0_200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21" name="Google Shape;2021;g16bae8313fb_0_20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22" name="Google Shape;2022;g16bae8313fb_0_20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23" name="Google Shape;2023;g16bae8313fb_0_2009"/>
          <p:cNvSpPr/>
          <p:nvPr>
            <p:ph idx="2" type="pic"/>
          </p:nvPr>
        </p:nvSpPr>
        <p:spPr>
          <a:xfrm>
            <a:off x="1141950" y="1673100"/>
            <a:ext cx="4953000" cy="1491600"/>
          </a:xfrm>
          <a:prstGeom prst="rect">
            <a:avLst/>
          </a:prstGeom>
          <a:noFill/>
          <a:ln>
            <a:noFill/>
          </a:ln>
        </p:spPr>
      </p:sp>
      <p:sp>
        <p:nvSpPr>
          <p:cNvPr id="2024" name="Google Shape;2024;g16bae8313fb_0_2009"/>
          <p:cNvSpPr/>
          <p:nvPr>
            <p:ph idx="3" type="pic"/>
          </p:nvPr>
        </p:nvSpPr>
        <p:spPr>
          <a:xfrm>
            <a:off x="1141950" y="3268673"/>
            <a:ext cx="4953000" cy="1491600"/>
          </a:xfrm>
          <a:prstGeom prst="rect">
            <a:avLst/>
          </a:prstGeom>
          <a:noFill/>
          <a:ln>
            <a:noFill/>
          </a:ln>
        </p:spPr>
      </p:sp>
      <p:sp>
        <p:nvSpPr>
          <p:cNvPr id="2025" name="Google Shape;2025;g16bae8313fb_0_200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26" name="Google Shape;2026;g16bae8313fb_0_2009"/>
          <p:cNvSpPr/>
          <p:nvPr>
            <p:ph idx="4" type="pic"/>
          </p:nvPr>
        </p:nvSpPr>
        <p:spPr>
          <a:xfrm>
            <a:off x="1140900" y="4864250"/>
            <a:ext cx="4953000" cy="1491600"/>
          </a:xfrm>
          <a:prstGeom prst="rect">
            <a:avLst/>
          </a:prstGeom>
          <a:noFill/>
          <a:ln>
            <a:noFill/>
          </a:ln>
        </p:spPr>
      </p:sp>
      <p:sp>
        <p:nvSpPr>
          <p:cNvPr id="2027" name="Google Shape;2027;g16bae8313fb_0_200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28" name="Google Shape;2028;g16bae8313fb_0_200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029" name="Google Shape;2029;g16bae8313fb_0_20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6">
  <p:cSld name="28_Blank_1_1_1_1_1_1_10">
    <p:spTree>
      <p:nvGrpSpPr>
        <p:cNvPr id="2030" name="Shape 2030"/>
        <p:cNvGrpSpPr/>
        <p:nvPr/>
      </p:nvGrpSpPr>
      <p:grpSpPr>
        <a:xfrm>
          <a:off x="0" y="0"/>
          <a:ext cx="0" cy="0"/>
          <a:chOff x="0" y="0"/>
          <a:chExt cx="0" cy="0"/>
        </a:xfrm>
      </p:grpSpPr>
      <p:pic>
        <p:nvPicPr>
          <p:cNvPr id="2031" name="Google Shape;2031;g16bae8313fb_0_20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032" name="Google Shape;2032;g16bae8313fb_0_20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33" name="Google Shape;2033;g16bae8313fb_0_20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34" name="Google Shape;2034;g16bae8313fb_0_202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35" name="Google Shape;2035;g16bae8313fb_0_202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36" name="Google Shape;2036;g16bae8313fb_0_2021"/>
          <p:cNvSpPr/>
          <p:nvPr>
            <p:ph idx="3" type="pic"/>
          </p:nvPr>
        </p:nvSpPr>
        <p:spPr>
          <a:xfrm>
            <a:off x="3686431" y="1749300"/>
            <a:ext cx="2409600" cy="2136900"/>
          </a:xfrm>
          <a:prstGeom prst="rect">
            <a:avLst/>
          </a:prstGeom>
          <a:noFill/>
          <a:ln>
            <a:noFill/>
          </a:ln>
        </p:spPr>
      </p:sp>
      <p:sp>
        <p:nvSpPr>
          <p:cNvPr id="2037" name="Google Shape;2037;g16bae8313fb_0_2021"/>
          <p:cNvSpPr/>
          <p:nvPr>
            <p:ph idx="4" type="pic"/>
          </p:nvPr>
        </p:nvSpPr>
        <p:spPr>
          <a:xfrm>
            <a:off x="3686431" y="4035300"/>
            <a:ext cx="2409600" cy="2136900"/>
          </a:xfrm>
          <a:prstGeom prst="rect">
            <a:avLst/>
          </a:prstGeom>
          <a:noFill/>
          <a:ln>
            <a:noFill/>
          </a:ln>
        </p:spPr>
      </p:sp>
      <p:sp>
        <p:nvSpPr>
          <p:cNvPr id="2038" name="Google Shape;2038;g16bae8313fb_0_2021"/>
          <p:cNvSpPr/>
          <p:nvPr>
            <p:ph idx="5" type="pic"/>
          </p:nvPr>
        </p:nvSpPr>
        <p:spPr>
          <a:xfrm>
            <a:off x="1143000" y="1752600"/>
            <a:ext cx="2409600" cy="2136900"/>
          </a:xfrm>
          <a:prstGeom prst="rect">
            <a:avLst/>
          </a:prstGeom>
          <a:noFill/>
          <a:ln>
            <a:noFill/>
          </a:ln>
        </p:spPr>
      </p:sp>
      <p:sp>
        <p:nvSpPr>
          <p:cNvPr id="2039" name="Google Shape;2039;g16bae8313fb_0_2021"/>
          <p:cNvSpPr/>
          <p:nvPr>
            <p:ph idx="6" type="pic"/>
          </p:nvPr>
        </p:nvSpPr>
        <p:spPr>
          <a:xfrm>
            <a:off x="1143000" y="4038600"/>
            <a:ext cx="2409600" cy="2136900"/>
          </a:xfrm>
          <a:prstGeom prst="rect">
            <a:avLst/>
          </a:prstGeom>
          <a:noFill/>
          <a:ln>
            <a:noFill/>
          </a:ln>
        </p:spPr>
      </p:sp>
      <p:pic>
        <p:nvPicPr>
          <p:cNvPr id="2040" name="Google Shape;2040;g16bae8313fb_0_20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7">
  <p:cSld name="28_Blank_1_1_1_1_1_1_1_9">
    <p:spTree>
      <p:nvGrpSpPr>
        <p:cNvPr id="2041" name="Shape 2041"/>
        <p:cNvGrpSpPr/>
        <p:nvPr/>
      </p:nvGrpSpPr>
      <p:grpSpPr>
        <a:xfrm>
          <a:off x="0" y="0"/>
          <a:ext cx="0" cy="0"/>
          <a:chOff x="0" y="0"/>
          <a:chExt cx="0" cy="0"/>
        </a:xfrm>
      </p:grpSpPr>
      <p:pic>
        <p:nvPicPr>
          <p:cNvPr id="2042" name="Google Shape;2042;g16bae8313fb_0_20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043" name="Google Shape;2043;g16bae8313fb_0_20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44" name="Google Shape;2044;g16bae8313fb_0_20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45" name="Google Shape;2045;g16bae8313fb_0_2032"/>
          <p:cNvSpPr/>
          <p:nvPr>
            <p:ph idx="2" type="pic"/>
          </p:nvPr>
        </p:nvSpPr>
        <p:spPr>
          <a:xfrm>
            <a:off x="1140001" y="1972500"/>
            <a:ext cx="9912000" cy="4123500"/>
          </a:xfrm>
          <a:prstGeom prst="rect">
            <a:avLst/>
          </a:prstGeom>
          <a:noFill/>
          <a:ln>
            <a:noFill/>
          </a:ln>
        </p:spPr>
      </p:sp>
      <p:pic>
        <p:nvPicPr>
          <p:cNvPr id="2046" name="Google Shape;2046;g16bae8313fb_0_20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p:cSld name="22_Blank_1">
    <p:spTree>
      <p:nvGrpSpPr>
        <p:cNvPr id="2047" name="Shape 2047"/>
        <p:cNvGrpSpPr/>
        <p:nvPr/>
      </p:nvGrpSpPr>
      <p:grpSpPr>
        <a:xfrm>
          <a:off x="0" y="0"/>
          <a:ext cx="0" cy="0"/>
          <a:chOff x="0" y="0"/>
          <a:chExt cx="0" cy="0"/>
        </a:xfrm>
      </p:grpSpPr>
      <p:pic>
        <p:nvPicPr>
          <p:cNvPr id="2048" name="Google Shape;2048;g16bae8313fb_0_2038"/>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049" name="Google Shape;2049;g16bae8313fb_0_203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050" name="Google Shape;2050;g16bae8313fb_0_203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051" name="Google Shape;2051;g16bae8313fb_0_2038"/>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2" name="Google Shape;2052;g16bae8313fb_0_20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53" name="Google Shape;2053;g16bae8313fb_0_203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1">
  <p:cSld name="28_Blank_1_1_3_8">
    <p:spTree>
      <p:nvGrpSpPr>
        <p:cNvPr id="2054" name="Shape 2054"/>
        <p:cNvGrpSpPr/>
        <p:nvPr/>
      </p:nvGrpSpPr>
      <p:grpSpPr>
        <a:xfrm>
          <a:off x="0" y="0"/>
          <a:ext cx="0" cy="0"/>
          <a:chOff x="0" y="0"/>
          <a:chExt cx="0" cy="0"/>
        </a:xfrm>
      </p:grpSpPr>
      <p:pic>
        <p:nvPicPr>
          <p:cNvPr id="2055" name="Google Shape;2055;g16bae8313fb_0_204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56" name="Google Shape;2056;g16bae8313fb_0_204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57" name="Google Shape;2057;g16bae8313fb_0_204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8" name="Google Shape;2058;g16bae8313fb_0_20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59" name="Google Shape;2059;g16bae8313fb_0_204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60" name="Google Shape;2060;g16bae8313fb_0_204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061" name="Google Shape;2061;g16bae8313fb_0_204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2">
  <p:cSld name="28_Blank_1_1_2_8">
    <p:spTree>
      <p:nvGrpSpPr>
        <p:cNvPr id="2062" name="Shape 2062"/>
        <p:cNvGrpSpPr/>
        <p:nvPr/>
      </p:nvGrpSpPr>
      <p:grpSpPr>
        <a:xfrm>
          <a:off x="0" y="0"/>
          <a:ext cx="0" cy="0"/>
          <a:chOff x="0" y="0"/>
          <a:chExt cx="0" cy="0"/>
        </a:xfrm>
      </p:grpSpPr>
      <p:pic>
        <p:nvPicPr>
          <p:cNvPr id="2063" name="Google Shape;2063;g16bae8313fb_0_205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64" name="Google Shape;2064;g16bae8313fb_0_205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65" name="Google Shape;2065;g16bae8313fb_0_205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6" name="Google Shape;2066;g16bae8313fb_0_20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67" name="Google Shape;2067;g16bae8313fb_0_205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68" name="Google Shape;2068;g16bae8313fb_0_205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069" name="Google Shape;2069;g16bae8313fb_0_2053"/>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070" name="Google Shape;2070;g16bae8313fb_0_205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3">
  <p:cSld name="28_Blank_1_1_1_8">
    <p:spTree>
      <p:nvGrpSpPr>
        <p:cNvPr id="2071" name="Shape 2071"/>
        <p:cNvGrpSpPr/>
        <p:nvPr/>
      </p:nvGrpSpPr>
      <p:grpSpPr>
        <a:xfrm>
          <a:off x="0" y="0"/>
          <a:ext cx="0" cy="0"/>
          <a:chOff x="0" y="0"/>
          <a:chExt cx="0" cy="0"/>
        </a:xfrm>
      </p:grpSpPr>
      <p:pic>
        <p:nvPicPr>
          <p:cNvPr id="2072" name="Google Shape;2072;g16bae8313fb_0_206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73" name="Google Shape;2073;g16bae8313fb_0_206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74" name="Google Shape;2074;g16bae8313fb_0_206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5" name="Google Shape;2075;g16bae8313fb_0_20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76" name="Google Shape;2076;g16bae8313fb_0_206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77" name="Google Shape;2077;g16bae8313fb_0_2062"/>
          <p:cNvSpPr/>
          <p:nvPr>
            <p:ph idx="3" type="pic"/>
          </p:nvPr>
        </p:nvSpPr>
        <p:spPr>
          <a:xfrm>
            <a:off x="1122001" y="1972500"/>
            <a:ext cx="4974000" cy="4123500"/>
          </a:xfrm>
          <a:prstGeom prst="rect">
            <a:avLst/>
          </a:prstGeom>
          <a:noFill/>
          <a:ln>
            <a:noFill/>
          </a:ln>
        </p:spPr>
      </p:sp>
      <p:sp>
        <p:nvSpPr>
          <p:cNvPr id="2078" name="Google Shape;2078;g16bae8313fb_0_206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079" name="Google Shape;2079;g16bae8313fb_0_206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4">
  <p:cSld name="7_Title Only_3_9">
    <p:spTree>
      <p:nvGrpSpPr>
        <p:cNvPr id="169" name="Shape 169"/>
        <p:cNvGrpSpPr/>
        <p:nvPr/>
      </p:nvGrpSpPr>
      <p:grpSpPr>
        <a:xfrm>
          <a:off x="0" y="0"/>
          <a:ext cx="0" cy="0"/>
          <a:chOff x="0" y="0"/>
          <a:chExt cx="0" cy="0"/>
        </a:xfrm>
      </p:grpSpPr>
      <p:pic>
        <p:nvPicPr>
          <p:cNvPr id="170" name="Google Shape;170;g16bae8313fb_0_160"/>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71" name="Google Shape;171;g16bae8313fb_0_1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72" name="Google Shape;172;g16bae8313fb_0_16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73" name="Google Shape;173;g16bae8313fb_0_1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74" name="Google Shape;174;g16bae8313fb_0_160"/>
          <p:cNvSpPr/>
          <p:nvPr>
            <p:ph idx="2" type="pic"/>
          </p:nvPr>
        </p:nvSpPr>
        <p:spPr>
          <a:xfrm>
            <a:off x="1143000" y="1749300"/>
            <a:ext cx="4953000" cy="2136900"/>
          </a:xfrm>
          <a:prstGeom prst="rect">
            <a:avLst/>
          </a:prstGeom>
          <a:noFill/>
          <a:ln>
            <a:noFill/>
          </a:ln>
        </p:spPr>
      </p:sp>
      <p:sp>
        <p:nvSpPr>
          <p:cNvPr id="175" name="Google Shape;175;g16bae8313fb_0_160"/>
          <p:cNvSpPr/>
          <p:nvPr>
            <p:ph idx="3" type="pic"/>
          </p:nvPr>
        </p:nvSpPr>
        <p:spPr>
          <a:xfrm>
            <a:off x="1143000" y="4035300"/>
            <a:ext cx="4953000" cy="2136900"/>
          </a:xfrm>
          <a:prstGeom prst="rect">
            <a:avLst/>
          </a:prstGeom>
          <a:noFill/>
          <a:ln>
            <a:noFill/>
          </a:ln>
        </p:spPr>
      </p:sp>
      <p:sp>
        <p:nvSpPr>
          <p:cNvPr id="176" name="Google Shape;176;g16bae8313fb_0_16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77" name="Google Shape;177;g16bae8313fb_0_16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4">
  <p:cSld name="28_Blank_1_1_1_1_1_10">
    <p:spTree>
      <p:nvGrpSpPr>
        <p:cNvPr id="2080" name="Shape 2080"/>
        <p:cNvGrpSpPr/>
        <p:nvPr/>
      </p:nvGrpSpPr>
      <p:grpSpPr>
        <a:xfrm>
          <a:off x="0" y="0"/>
          <a:ext cx="0" cy="0"/>
          <a:chOff x="0" y="0"/>
          <a:chExt cx="0" cy="0"/>
        </a:xfrm>
      </p:grpSpPr>
      <p:pic>
        <p:nvPicPr>
          <p:cNvPr id="2081" name="Google Shape;2081;g16bae8313fb_0_207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82" name="Google Shape;2082;g16bae8313fb_0_207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83" name="Google Shape;2083;g16bae8313fb_0_20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84" name="Google Shape;2084;g16bae8313fb_0_20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85" name="Google Shape;2085;g16bae8313fb_0_2071"/>
          <p:cNvSpPr/>
          <p:nvPr>
            <p:ph idx="2" type="pic"/>
          </p:nvPr>
        </p:nvSpPr>
        <p:spPr>
          <a:xfrm>
            <a:off x="1143000" y="1749300"/>
            <a:ext cx="4953000" cy="2136900"/>
          </a:xfrm>
          <a:prstGeom prst="rect">
            <a:avLst/>
          </a:prstGeom>
          <a:noFill/>
          <a:ln>
            <a:noFill/>
          </a:ln>
        </p:spPr>
      </p:sp>
      <p:sp>
        <p:nvSpPr>
          <p:cNvPr id="2086" name="Google Shape;2086;g16bae8313fb_0_2071"/>
          <p:cNvSpPr/>
          <p:nvPr>
            <p:ph idx="3" type="pic"/>
          </p:nvPr>
        </p:nvSpPr>
        <p:spPr>
          <a:xfrm>
            <a:off x="1143000" y="4035300"/>
            <a:ext cx="4953000" cy="2136900"/>
          </a:xfrm>
          <a:prstGeom prst="rect">
            <a:avLst/>
          </a:prstGeom>
          <a:noFill/>
          <a:ln>
            <a:noFill/>
          </a:ln>
        </p:spPr>
      </p:sp>
      <p:sp>
        <p:nvSpPr>
          <p:cNvPr id="2087" name="Google Shape;2087;g16bae8313fb_0_207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88" name="Google Shape;2088;g16bae8313fb_0_207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089" name="Google Shape;2089;g16bae8313fb_0_207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5">
  <p:cSld name="28_Blank_1_1_1_1_1_2_8">
    <p:spTree>
      <p:nvGrpSpPr>
        <p:cNvPr id="2090" name="Shape 2090"/>
        <p:cNvGrpSpPr/>
        <p:nvPr/>
      </p:nvGrpSpPr>
      <p:grpSpPr>
        <a:xfrm>
          <a:off x="0" y="0"/>
          <a:ext cx="0" cy="0"/>
          <a:chOff x="0" y="0"/>
          <a:chExt cx="0" cy="0"/>
        </a:xfrm>
      </p:grpSpPr>
      <p:pic>
        <p:nvPicPr>
          <p:cNvPr id="2091" name="Google Shape;2091;g16bae8313fb_0_208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92" name="Google Shape;2092;g16bae8313fb_0_208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93" name="Google Shape;2093;g16bae8313fb_0_20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94" name="Google Shape;2094;g16bae8313fb_0_20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95" name="Google Shape;2095;g16bae8313fb_0_2081"/>
          <p:cNvSpPr/>
          <p:nvPr>
            <p:ph idx="2" type="pic"/>
          </p:nvPr>
        </p:nvSpPr>
        <p:spPr>
          <a:xfrm>
            <a:off x="1141950" y="1673100"/>
            <a:ext cx="4953000" cy="1491600"/>
          </a:xfrm>
          <a:prstGeom prst="rect">
            <a:avLst/>
          </a:prstGeom>
          <a:noFill/>
          <a:ln>
            <a:noFill/>
          </a:ln>
        </p:spPr>
      </p:sp>
      <p:sp>
        <p:nvSpPr>
          <p:cNvPr id="2096" name="Google Shape;2096;g16bae8313fb_0_2081"/>
          <p:cNvSpPr/>
          <p:nvPr>
            <p:ph idx="3" type="pic"/>
          </p:nvPr>
        </p:nvSpPr>
        <p:spPr>
          <a:xfrm>
            <a:off x="1141950" y="3268673"/>
            <a:ext cx="4953000" cy="1491600"/>
          </a:xfrm>
          <a:prstGeom prst="rect">
            <a:avLst/>
          </a:prstGeom>
          <a:noFill/>
          <a:ln>
            <a:noFill/>
          </a:ln>
        </p:spPr>
      </p:sp>
      <p:sp>
        <p:nvSpPr>
          <p:cNvPr id="2097" name="Google Shape;2097;g16bae8313fb_0_208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98" name="Google Shape;2098;g16bae8313fb_0_2081"/>
          <p:cNvSpPr/>
          <p:nvPr>
            <p:ph idx="4" type="pic"/>
          </p:nvPr>
        </p:nvSpPr>
        <p:spPr>
          <a:xfrm>
            <a:off x="1140900" y="4864250"/>
            <a:ext cx="4953000" cy="1491600"/>
          </a:xfrm>
          <a:prstGeom prst="rect">
            <a:avLst/>
          </a:prstGeom>
          <a:noFill/>
          <a:ln>
            <a:noFill/>
          </a:ln>
        </p:spPr>
      </p:sp>
      <p:sp>
        <p:nvSpPr>
          <p:cNvPr id="2099" name="Google Shape;2099;g16bae8313fb_0_208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00" name="Google Shape;2100;g16bae8313fb_0_208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101" name="Google Shape;2101;g16bae8313fb_0_208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6">
  <p:cSld name="28_Blank_1_1_1_1_1_1_9">
    <p:spTree>
      <p:nvGrpSpPr>
        <p:cNvPr id="2102" name="Shape 2102"/>
        <p:cNvGrpSpPr/>
        <p:nvPr/>
      </p:nvGrpSpPr>
      <p:grpSpPr>
        <a:xfrm>
          <a:off x="0" y="0"/>
          <a:ext cx="0" cy="0"/>
          <a:chOff x="0" y="0"/>
          <a:chExt cx="0" cy="0"/>
        </a:xfrm>
      </p:grpSpPr>
      <p:pic>
        <p:nvPicPr>
          <p:cNvPr id="2103" name="Google Shape;2103;g16bae8313fb_0_209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04" name="Google Shape;2104;g16bae8313fb_0_209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05" name="Google Shape;2105;g16bae8313fb_0_209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06" name="Google Shape;2106;g16bae8313fb_0_209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07" name="Google Shape;2107;g16bae8313fb_0_209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08" name="Google Shape;2108;g16bae8313fb_0_2093"/>
          <p:cNvSpPr/>
          <p:nvPr>
            <p:ph idx="3" type="pic"/>
          </p:nvPr>
        </p:nvSpPr>
        <p:spPr>
          <a:xfrm>
            <a:off x="3686431" y="1749300"/>
            <a:ext cx="2409600" cy="2136900"/>
          </a:xfrm>
          <a:prstGeom prst="rect">
            <a:avLst/>
          </a:prstGeom>
          <a:noFill/>
          <a:ln>
            <a:noFill/>
          </a:ln>
        </p:spPr>
      </p:sp>
      <p:sp>
        <p:nvSpPr>
          <p:cNvPr id="2109" name="Google Shape;2109;g16bae8313fb_0_2093"/>
          <p:cNvSpPr/>
          <p:nvPr>
            <p:ph idx="4" type="pic"/>
          </p:nvPr>
        </p:nvSpPr>
        <p:spPr>
          <a:xfrm>
            <a:off x="3686431" y="4035300"/>
            <a:ext cx="2409600" cy="2136900"/>
          </a:xfrm>
          <a:prstGeom prst="rect">
            <a:avLst/>
          </a:prstGeom>
          <a:noFill/>
          <a:ln>
            <a:noFill/>
          </a:ln>
        </p:spPr>
      </p:sp>
      <p:sp>
        <p:nvSpPr>
          <p:cNvPr id="2110" name="Google Shape;2110;g16bae8313fb_0_2093"/>
          <p:cNvSpPr/>
          <p:nvPr>
            <p:ph idx="5" type="pic"/>
          </p:nvPr>
        </p:nvSpPr>
        <p:spPr>
          <a:xfrm>
            <a:off x="1143000" y="1752600"/>
            <a:ext cx="2409600" cy="2136900"/>
          </a:xfrm>
          <a:prstGeom prst="rect">
            <a:avLst/>
          </a:prstGeom>
          <a:noFill/>
          <a:ln>
            <a:noFill/>
          </a:ln>
        </p:spPr>
      </p:sp>
      <p:sp>
        <p:nvSpPr>
          <p:cNvPr id="2111" name="Google Shape;2111;g16bae8313fb_0_2093"/>
          <p:cNvSpPr/>
          <p:nvPr>
            <p:ph idx="6" type="pic"/>
          </p:nvPr>
        </p:nvSpPr>
        <p:spPr>
          <a:xfrm>
            <a:off x="1143000" y="4038600"/>
            <a:ext cx="2409600" cy="2136900"/>
          </a:xfrm>
          <a:prstGeom prst="rect">
            <a:avLst/>
          </a:prstGeom>
          <a:noFill/>
          <a:ln>
            <a:noFill/>
          </a:ln>
        </p:spPr>
      </p:sp>
      <p:pic>
        <p:nvPicPr>
          <p:cNvPr id="2112" name="Google Shape;2112;g16bae8313fb_0_209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7">
  <p:cSld name="28_Blank_1_1_1_1_1_1_1_8">
    <p:spTree>
      <p:nvGrpSpPr>
        <p:cNvPr id="2113" name="Shape 2113"/>
        <p:cNvGrpSpPr/>
        <p:nvPr/>
      </p:nvGrpSpPr>
      <p:grpSpPr>
        <a:xfrm>
          <a:off x="0" y="0"/>
          <a:ext cx="0" cy="0"/>
          <a:chOff x="0" y="0"/>
          <a:chExt cx="0" cy="0"/>
        </a:xfrm>
      </p:grpSpPr>
      <p:pic>
        <p:nvPicPr>
          <p:cNvPr id="2114" name="Google Shape;2114;g16bae8313fb_0_210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15" name="Google Shape;2115;g16bae8313fb_0_21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16" name="Google Shape;2116;g16bae8313fb_0_21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17" name="Google Shape;2117;g16bae8313fb_0_2104"/>
          <p:cNvSpPr/>
          <p:nvPr>
            <p:ph idx="2" type="pic"/>
          </p:nvPr>
        </p:nvSpPr>
        <p:spPr>
          <a:xfrm>
            <a:off x="1140001" y="1972500"/>
            <a:ext cx="9912000" cy="4123500"/>
          </a:xfrm>
          <a:prstGeom prst="rect">
            <a:avLst/>
          </a:prstGeom>
          <a:noFill/>
          <a:ln>
            <a:noFill/>
          </a:ln>
        </p:spPr>
      </p:sp>
      <p:pic>
        <p:nvPicPr>
          <p:cNvPr id="2118" name="Google Shape;2118;g16bae8313fb_0_21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p:cSld name="23_Blank_1">
    <p:spTree>
      <p:nvGrpSpPr>
        <p:cNvPr id="2119" name="Shape 2119"/>
        <p:cNvGrpSpPr/>
        <p:nvPr/>
      </p:nvGrpSpPr>
      <p:grpSpPr>
        <a:xfrm>
          <a:off x="0" y="0"/>
          <a:ext cx="0" cy="0"/>
          <a:chOff x="0" y="0"/>
          <a:chExt cx="0" cy="0"/>
        </a:xfrm>
      </p:grpSpPr>
      <p:pic>
        <p:nvPicPr>
          <p:cNvPr id="2120" name="Google Shape;2120;g16bae8313fb_0_2110"/>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121" name="Google Shape;2121;g16bae8313fb_0_211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22" name="Google Shape;2122;g16bae8313fb_0_211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123" name="Google Shape;2123;g16bae8313fb_0_211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4" name="Google Shape;2124;g16bae8313fb_0_21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25" name="Google Shape;2125;g16bae8313fb_0_211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1">
  <p:cSld name="28_Blank_1_1_3_7">
    <p:spTree>
      <p:nvGrpSpPr>
        <p:cNvPr id="2126" name="Shape 2126"/>
        <p:cNvGrpSpPr/>
        <p:nvPr/>
      </p:nvGrpSpPr>
      <p:grpSpPr>
        <a:xfrm>
          <a:off x="0" y="0"/>
          <a:ext cx="0" cy="0"/>
          <a:chOff x="0" y="0"/>
          <a:chExt cx="0" cy="0"/>
        </a:xfrm>
      </p:grpSpPr>
      <p:pic>
        <p:nvPicPr>
          <p:cNvPr id="2127" name="Google Shape;2127;g16bae8313fb_0_211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28" name="Google Shape;2128;g16bae8313fb_0_211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29" name="Google Shape;2129;g16bae8313fb_0_211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0" name="Google Shape;2130;g16bae8313fb_0_21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31" name="Google Shape;2131;g16bae8313fb_0_211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32" name="Google Shape;2132;g16bae8313fb_0_211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133" name="Google Shape;2133;g16bae8313fb_0_211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2">
  <p:cSld name="28_Blank_1_1_2_7">
    <p:spTree>
      <p:nvGrpSpPr>
        <p:cNvPr id="2134" name="Shape 2134"/>
        <p:cNvGrpSpPr/>
        <p:nvPr/>
      </p:nvGrpSpPr>
      <p:grpSpPr>
        <a:xfrm>
          <a:off x="0" y="0"/>
          <a:ext cx="0" cy="0"/>
          <a:chOff x="0" y="0"/>
          <a:chExt cx="0" cy="0"/>
        </a:xfrm>
      </p:grpSpPr>
      <p:pic>
        <p:nvPicPr>
          <p:cNvPr id="2135" name="Google Shape;2135;g16bae8313fb_0_212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36" name="Google Shape;2136;g16bae8313fb_0_212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37" name="Google Shape;2137;g16bae8313fb_0_212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8" name="Google Shape;2138;g16bae8313fb_0_21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39" name="Google Shape;2139;g16bae8313fb_0_212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40" name="Google Shape;2140;g16bae8313fb_0_212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141" name="Google Shape;2141;g16bae8313fb_0_2125"/>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142" name="Google Shape;2142;g16bae8313fb_0_212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3">
  <p:cSld name="28_Blank_1_1_1_7">
    <p:spTree>
      <p:nvGrpSpPr>
        <p:cNvPr id="2143" name="Shape 2143"/>
        <p:cNvGrpSpPr/>
        <p:nvPr/>
      </p:nvGrpSpPr>
      <p:grpSpPr>
        <a:xfrm>
          <a:off x="0" y="0"/>
          <a:ext cx="0" cy="0"/>
          <a:chOff x="0" y="0"/>
          <a:chExt cx="0" cy="0"/>
        </a:xfrm>
      </p:grpSpPr>
      <p:pic>
        <p:nvPicPr>
          <p:cNvPr id="2144" name="Google Shape;2144;g16bae8313fb_0_213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45" name="Google Shape;2145;g16bae8313fb_0_2134"/>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46" name="Google Shape;2146;g16bae8313fb_0_213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7" name="Google Shape;2147;g16bae8313fb_0_21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48" name="Google Shape;2148;g16bae8313fb_0_213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49" name="Google Shape;2149;g16bae8313fb_0_2134"/>
          <p:cNvSpPr/>
          <p:nvPr>
            <p:ph idx="3" type="pic"/>
          </p:nvPr>
        </p:nvSpPr>
        <p:spPr>
          <a:xfrm>
            <a:off x="1122001" y="1972500"/>
            <a:ext cx="4974000" cy="4123500"/>
          </a:xfrm>
          <a:prstGeom prst="rect">
            <a:avLst/>
          </a:prstGeom>
          <a:noFill/>
          <a:ln>
            <a:noFill/>
          </a:ln>
        </p:spPr>
      </p:sp>
      <p:sp>
        <p:nvSpPr>
          <p:cNvPr id="2150" name="Google Shape;2150;g16bae8313fb_0_213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151" name="Google Shape;2151;g16bae8313fb_0_213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4">
  <p:cSld name="28_Blank_1_1_1_1_1_9">
    <p:spTree>
      <p:nvGrpSpPr>
        <p:cNvPr id="2152" name="Shape 2152"/>
        <p:cNvGrpSpPr/>
        <p:nvPr/>
      </p:nvGrpSpPr>
      <p:grpSpPr>
        <a:xfrm>
          <a:off x="0" y="0"/>
          <a:ext cx="0" cy="0"/>
          <a:chOff x="0" y="0"/>
          <a:chExt cx="0" cy="0"/>
        </a:xfrm>
      </p:grpSpPr>
      <p:pic>
        <p:nvPicPr>
          <p:cNvPr id="2153" name="Google Shape;2153;g16bae8313fb_0_21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54" name="Google Shape;2154;g16bae8313fb_0_214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55" name="Google Shape;2155;g16bae8313fb_0_21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56" name="Google Shape;2156;g16bae8313fb_0_21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57" name="Google Shape;2157;g16bae8313fb_0_2143"/>
          <p:cNvSpPr/>
          <p:nvPr>
            <p:ph idx="2" type="pic"/>
          </p:nvPr>
        </p:nvSpPr>
        <p:spPr>
          <a:xfrm>
            <a:off x="1143000" y="1749300"/>
            <a:ext cx="4953000" cy="2136900"/>
          </a:xfrm>
          <a:prstGeom prst="rect">
            <a:avLst/>
          </a:prstGeom>
          <a:noFill/>
          <a:ln>
            <a:noFill/>
          </a:ln>
        </p:spPr>
      </p:sp>
      <p:sp>
        <p:nvSpPr>
          <p:cNvPr id="2158" name="Google Shape;2158;g16bae8313fb_0_2143"/>
          <p:cNvSpPr/>
          <p:nvPr>
            <p:ph idx="3" type="pic"/>
          </p:nvPr>
        </p:nvSpPr>
        <p:spPr>
          <a:xfrm>
            <a:off x="1143000" y="4035300"/>
            <a:ext cx="4953000" cy="2136900"/>
          </a:xfrm>
          <a:prstGeom prst="rect">
            <a:avLst/>
          </a:prstGeom>
          <a:noFill/>
          <a:ln>
            <a:noFill/>
          </a:ln>
        </p:spPr>
      </p:sp>
      <p:sp>
        <p:nvSpPr>
          <p:cNvPr id="2159" name="Google Shape;2159;g16bae8313fb_0_214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60" name="Google Shape;2160;g16bae8313fb_0_214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161" name="Google Shape;2161;g16bae8313fb_0_21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5">
  <p:cSld name="28_Blank_1_1_1_1_1_2_7">
    <p:spTree>
      <p:nvGrpSpPr>
        <p:cNvPr id="2162" name="Shape 2162"/>
        <p:cNvGrpSpPr/>
        <p:nvPr/>
      </p:nvGrpSpPr>
      <p:grpSpPr>
        <a:xfrm>
          <a:off x="0" y="0"/>
          <a:ext cx="0" cy="0"/>
          <a:chOff x="0" y="0"/>
          <a:chExt cx="0" cy="0"/>
        </a:xfrm>
      </p:grpSpPr>
      <p:pic>
        <p:nvPicPr>
          <p:cNvPr id="2163" name="Google Shape;2163;g16bae8313fb_0_215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64" name="Google Shape;2164;g16bae8313fb_0_215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65" name="Google Shape;2165;g16bae8313fb_0_21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66" name="Google Shape;2166;g16bae8313fb_0_21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67" name="Google Shape;2167;g16bae8313fb_0_2153"/>
          <p:cNvSpPr/>
          <p:nvPr>
            <p:ph idx="2" type="pic"/>
          </p:nvPr>
        </p:nvSpPr>
        <p:spPr>
          <a:xfrm>
            <a:off x="1141950" y="1673100"/>
            <a:ext cx="4953000" cy="1491600"/>
          </a:xfrm>
          <a:prstGeom prst="rect">
            <a:avLst/>
          </a:prstGeom>
          <a:noFill/>
          <a:ln>
            <a:noFill/>
          </a:ln>
        </p:spPr>
      </p:sp>
      <p:sp>
        <p:nvSpPr>
          <p:cNvPr id="2168" name="Google Shape;2168;g16bae8313fb_0_2153"/>
          <p:cNvSpPr/>
          <p:nvPr>
            <p:ph idx="3" type="pic"/>
          </p:nvPr>
        </p:nvSpPr>
        <p:spPr>
          <a:xfrm>
            <a:off x="1141950" y="3268673"/>
            <a:ext cx="4953000" cy="1491600"/>
          </a:xfrm>
          <a:prstGeom prst="rect">
            <a:avLst/>
          </a:prstGeom>
          <a:noFill/>
          <a:ln>
            <a:noFill/>
          </a:ln>
        </p:spPr>
      </p:sp>
      <p:sp>
        <p:nvSpPr>
          <p:cNvPr id="2169" name="Google Shape;2169;g16bae8313fb_0_215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70" name="Google Shape;2170;g16bae8313fb_0_2153"/>
          <p:cNvSpPr/>
          <p:nvPr>
            <p:ph idx="4" type="pic"/>
          </p:nvPr>
        </p:nvSpPr>
        <p:spPr>
          <a:xfrm>
            <a:off x="1140900" y="4864250"/>
            <a:ext cx="4953000" cy="1491600"/>
          </a:xfrm>
          <a:prstGeom prst="rect">
            <a:avLst/>
          </a:prstGeom>
          <a:noFill/>
          <a:ln>
            <a:noFill/>
          </a:ln>
        </p:spPr>
      </p:sp>
      <p:sp>
        <p:nvSpPr>
          <p:cNvPr id="2171" name="Google Shape;2171;g16bae8313fb_0_215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72" name="Google Shape;2172;g16bae8313fb_0_215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173" name="Google Shape;2173;g16bae8313fb_0_215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5">
  <p:cSld name="7_Title Only_4_9">
    <p:spTree>
      <p:nvGrpSpPr>
        <p:cNvPr id="178" name="Shape 178"/>
        <p:cNvGrpSpPr/>
        <p:nvPr/>
      </p:nvGrpSpPr>
      <p:grpSpPr>
        <a:xfrm>
          <a:off x="0" y="0"/>
          <a:ext cx="0" cy="0"/>
          <a:chOff x="0" y="0"/>
          <a:chExt cx="0" cy="0"/>
        </a:xfrm>
      </p:grpSpPr>
      <p:pic>
        <p:nvPicPr>
          <p:cNvPr id="179" name="Google Shape;179;g16bae8313fb_0_169"/>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80" name="Google Shape;180;g16bae8313fb_0_1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1" name="Google Shape;181;g16bae8313fb_0_16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82" name="Google Shape;182;g16bae8313fb_0_1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83" name="Google Shape;183;g16bae8313fb_0_169"/>
          <p:cNvSpPr/>
          <p:nvPr>
            <p:ph idx="2" type="pic"/>
          </p:nvPr>
        </p:nvSpPr>
        <p:spPr>
          <a:xfrm>
            <a:off x="1141950" y="1673100"/>
            <a:ext cx="4953000" cy="1491600"/>
          </a:xfrm>
          <a:prstGeom prst="rect">
            <a:avLst/>
          </a:prstGeom>
          <a:noFill/>
          <a:ln>
            <a:noFill/>
          </a:ln>
        </p:spPr>
      </p:sp>
      <p:sp>
        <p:nvSpPr>
          <p:cNvPr id="184" name="Google Shape;184;g16bae8313fb_0_169"/>
          <p:cNvSpPr/>
          <p:nvPr>
            <p:ph idx="3" type="pic"/>
          </p:nvPr>
        </p:nvSpPr>
        <p:spPr>
          <a:xfrm>
            <a:off x="1141950" y="3268673"/>
            <a:ext cx="4953000" cy="1491600"/>
          </a:xfrm>
          <a:prstGeom prst="rect">
            <a:avLst/>
          </a:prstGeom>
          <a:noFill/>
          <a:ln>
            <a:noFill/>
          </a:ln>
        </p:spPr>
      </p:sp>
      <p:sp>
        <p:nvSpPr>
          <p:cNvPr id="185" name="Google Shape;185;g16bae8313fb_0_16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86" name="Google Shape;186;g16bae8313fb_0_169"/>
          <p:cNvSpPr/>
          <p:nvPr>
            <p:ph idx="4" type="pic"/>
          </p:nvPr>
        </p:nvSpPr>
        <p:spPr>
          <a:xfrm>
            <a:off x="1140900" y="4864250"/>
            <a:ext cx="4953000" cy="1491600"/>
          </a:xfrm>
          <a:prstGeom prst="rect">
            <a:avLst/>
          </a:prstGeom>
          <a:noFill/>
          <a:ln>
            <a:noFill/>
          </a:ln>
        </p:spPr>
      </p:sp>
      <p:sp>
        <p:nvSpPr>
          <p:cNvPr id="187" name="Google Shape;187;g16bae8313fb_0_16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88" name="Google Shape;188;g16bae8313fb_0_16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6">
  <p:cSld name="28_Blank_1_1_1_1_1_1_8">
    <p:spTree>
      <p:nvGrpSpPr>
        <p:cNvPr id="2174" name="Shape 2174"/>
        <p:cNvGrpSpPr/>
        <p:nvPr/>
      </p:nvGrpSpPr>
      <p:grpSpPr>
        <a:xfrm>
          <a:off x="0" y="0"/>
          <a:ext cx="0" cy="0"/>
          <a:chOff x="0" y="0"/>
          <a:chExt cx="0" cy="0"/>
        </a:xfrm>
      </p:grpSpPr>
      <p:pic>
        <p:nvPicPr>
          <p:cNvPr id="2175" name="Google Shape;2175;g16bae8313fb_0_216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76" name="Google Shape;2176;g16bae8313fb_0_21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77" name="Google Shape;2177;g16bae8313fb_0_21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78" name="Google Shape;2178;g16bae8313fb_0_216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79" name="Google Shape;2179;g16bae8313fb_0_216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80" name="Google Shape;2180;g16bae8313fb_0_2165"/>
          <p:cNvSpPr/>
          <p:nvPr>
            <p:ph idx="3" type="pic"/>
          </p:nvPr>
        </p:nvSpPr>
        <p:spPr>
          <a:xfrm>
            <a:off x="3686431" y="1749300"/>
            <a:ext cx="2409600" cy="2136900"/>
          </a:xfrm>
          <a:prstGeom prst="rect">
            <a:avLst/>
          </a:prstGeom>
          <a:noFill/>
          <a:ln>
            <a:noFill/>
          </a:ln>
        </p:spPr>
      </p:sp>
      <p:sp>
        <p:nvSpPr>
          <p:cNvPr id="2181" name="Google Shape;2181;g16bae8313fb_0_2165"/>
          <p:cNvSpPr/>
          <p:nvPr>
            <p:ph idx="4" type="pic"/>
          </p:nvPr>
        </p:nvSpPr>
        <p:spPr>
          <a:xfrm>
            <a:off x="3686431" y="4035300"/>
            <a:ext cx="2409600" cy="2136900"/>
          </a:xfrm>
          <a:prstGeom prst="rect">
            <a:avLst/>
          </a:prstGeom>
          <a:noFill/>
          <a:ln>
            <a:noFill/>
          </a:ln>
        </p:spPr>
      </p:sp>
      <p:sp>
        <p:nvSpPr>
          <p:cNvPr id="2182" name="Google Shape;2182;g16bae8313fb_0_2165"/>
          <p:cNvSpPr/>
          <p:nvPr>
            <p:ph idx="5" type="pic"/>
          </p:nvPr>
        </p:nvSpPr>
        <p:spPr>
          <a:xfrm>
            <a:off x="1143000" y="1752600"/>
            <a:ext cx="2409600" cy="2136900"/>
          </a:xfrm>
          <a:prstGeom prst="rect">
            <a:avLst/>
          </a:prstGeom>
          <a:noFill/>
          <a:ln>
            <a:noFill/>
          </a:ln>
        </p:spPr>
      </p:sp>
      <p:sp>
        <p:nvSpPr>
          <p:cNvPr id="2183" name="Google Shape;2183;g16bae8313fb_0_2165"/>
          <p:cNvSpPr/>
          <p:nvPr>
            <p:ph idx="6" type="pic"/>
          </p:nvPr>
        </p:nvSpPr>
        <p:spPr>
          <a:xfrm>
            <a:off x="1143000" y="4038600"/>
            <a:ext cx="2409600" cy="2136900"/>
          </a:xfrm>
          <a:prstGeom prst="rect">
            <a:avLst/>
          </a:prstGeom>
          <a:noFill/>
          <a:ln>
            <a:noFill/>
          </a:ln>
        </p:spPr>
      </p:sp>
      <p:pic>
        <p:nvPicPr>
          <p:cNvPr id="2184" name="Google Shape;2184;g16bae8313fb_0_216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7">
  <p:cSld name="28_Blank_1_1_1_1_1_1_1_7">
    <p:spTree>
      <p:nvGrpSpPr>
        <p:cNvPr id="2185" name="Shape 2185"/>
        <p:cNvGrpSpPr/>
        <p:nvPr/>
      </p:nvGrpSpPr>
      <p:grpSpPr>
        <a:xfrm>
          <a:off x="0" y="0"/>
          <a:ext cx="0" cy="0"/>
          <a:chOff x="0" y="0"/>
          <a:chExt cx="0" cy="0"/>
        </a:xfrm>
      </p:grpSpPr>
      <p:pic>
        <p:nvPicPr>
          <p:cNvPr id="2186" name="Google Shape;2186;g16bae8313fb_0_217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87" name="Google Shape;2187;g16bae8313fb_0_21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88" name="Google Shape;2188;g16bae8313fb_0_21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89" name="Google Shape;2189;g16bae8313fb_0_2176"/>
          <p:cNvSpPr/>
          <p:nvPr>
            <p:ph idx="2" type="pic"/>
          </p:nvPr>
        </p:nvSpPr>
        <p:spPr>
          <a:xfrm>
            <a:off x="1140001" y="1972500"/>
            <a:ext cx="9912000" cy="4123500"/>
          </a:xfrm>
          <a:prstGeom prst="rect">
            <a:avLst/>
          </a:prstGeom>
          <a:noFill/>
          <a:ln>
            <a:noFill/>
          </a:ln>
        </p:spPr>
      </p:sp>
      <p:pic>
        <p:nvPicPr>
          <p:cNvPr id="2190" name="Google Shape;2190;g16bae8313fb_0_21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p:cSld name="27_Blank_1">
    <p:spTree>
      <p:nvGrpSpPr>
        <p:cNvPr id="2191" name="Shape 2191"/>
        <p:cNvGrpSpPr/>
        <p:nvPr/>
      </p:nvGrpSpPr>
      <p:grpSpPr>
        <a:xfrm>
          <a:off x="0" y="0"/>
          <a:ext cx="0" cy="0"/>
          <a:chOff x="0" y="0"/>
          <a:chExt cx="0" cy="0"/>
        </a:xfrm>
      </p:grpSpPr>
      <p:pic>
        <p:nvPicPr>
          <p:cNvPr id="2192" name="Google Shape;2192;g16bae8313fb_0_2182"/>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193" name="Google Shape;2193;g16bae8313fb_0_218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94" name="Google Shape;2194;g16bae8313fb_0_218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195" name="Google Shape;2195;g16bae8313fb_0_2182"/>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6" name="Google Shape;2196;g16bae8313fb_0_21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97" name="Google Shape;2197;g16bae8313fb_0_218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1">
  <p:cSld name="28_Blank_1_1_3_6">
    <p:spTree>
      <p:nvGrpSpPr>
        <p:cNvPr id="2198" name="Shape 2198"/>
        <p:cNvGrpSpPr/>
        <p:nvPr/>
      </p:nvGrpSpPr>
      <p:grpSpPr>
        <a:xfrm>
          <a:off x="0" y="0"/>
          <a:ext cx="0" cy="0"/>
          <a:chOff x="0" y="0"/>
          <a:chExt cx="0" cy="0"/>
        </a:xfrm>
      </p:grpSpPr>
      <p:pic>
        <p:nvPicPr>
          <p:cNvPr id="2199" name="Google Shape;2199;g16bae8313fb_0_2189"/>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00" name="Google Shape;2200;g16bae8313fb_0_218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1" name="Google Shape;2201;g16bae8313fb_0_21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02" name="Google Shape;2202;g16bae8313fb_0_218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03" name="Google Shape;2203;g16bae8313fb_0_218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204" name="Google Shape;2204;g16bae8313fb_0_2189"/>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205" name="Google Shape;2205;g16bae8313fb_0_21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2">
  <p:cSld name="28_Blank_1_1_2_6">
    <p:spTree>
      <p:nvGrpSpPr>
        <p:cNvPr id="2206" name="Shape 2206"/>
        <p:cNvGrpSpPr/>
        <p:nvPr/>
      </p:nvGrpSpPr>
      <p:grpSpPr>
        <a:xfrm>
          <a:off x="0" y="0"/>
          <a:ext cx="0" cy="0"/>
          <a:chOff x="0" y="0"/>
          <a:chExt cx="0" cy="0"/>
        </a:xfrm>
      </p:grpSpPr>
      <p:pic>
        <p:nvPicPr>
          <p:cNvPr id="2207" name="Google Shape;2207;g16bae8313fb_0_219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08" name="Google Shape;2208;g16bae8313fb_0_219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09" name="Google Shape;2209;g16bae8313fb_0_219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0" name="Google Shape;2210;g16bae8313fb_0_21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11" name="Google Shape;2211;g16bae8313fb_0_219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12" name="Google Shape;2212;g16bae8313fb_0_219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13" name="Google Shape;2213;g16bae8313fb_0_2197"/>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214" name="Google Shape;2214;g16bae8313fb_0_219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3">
  <p:cSld name="28_Blank_1_1_1_6">
    <p:spTree>
      <p:nvGrpSpPr>
        <p:cNvPr id="2215" name="Shape 2215"/>
        <p:cNvGrpSpPr/>
        <p:nvPr/>
      </p:nvGrpSpPr>
      <p:grpSpPr>
        <a:xfrm>
          <a:off x="0" y="0"/>
          <a:ext cx="0" cy="0"/>
          <a:chOff x="0" y="0"/>
          <a:chExt cx="0" cy="0"/>
        </a:xfrm>
      </p:grpSpPr>
      <p:pic>
        <p:nvPicPr>
          <p:cNvPr id="2216" name="Google Shape;2216;g16bae8313fb_0_220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17" name="Google Shape;2217;g16bae8313fb_0_220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18" name="Google Shape;2218;g16bae8313fb_0_220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9" name="Google Shape;2219;g16bae8313fb_0_22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20" name="Google Shape;2220;g16bae8313fb_0_220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21" name="Google Shape;2221;g16bae8313fb_0_2206"/>
          <p:cNvSpPr/>
          <p:nvPr>
            <p:ph idx="3" type="pic"/>
          </p:nvPr>
        </p:nvSpPr>
        <p:spPr>
          <a:xfrm>
            <a:off x="1122001" y="1972500"/>
            <a:ext cx="4974000" cy="4123500"/>
          </a:xfrm>
          <a:prstGeom prst="rect">
            <a:avLst/>
          </a:prstGeom>
          <a:noFill/>
          <a:ln>
            <a:noFill/>
          </a:ln>
        </p:spPr>
      </p:sp>
      <p:sp>
        <p:nvSpPr>
          <p:cNvPr id="2222" name="Google Shape;2222;g16bae8313fb_0_220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223" name="Google Shape;2223;g16bae8313fb_0_220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4">
  <p:cSld name="28_Blank_1_1_1_1_1_8">
    <p:spTree>
      <p:nvGrpSpPr>
        <p:cNvPr id="2224" name="Shape 2224"/>
        <p:cNvGrpSpPr/>
        <p:nvPr/>
      </p:nvGrpSpPr>
      <p:grpSpPr>
        <a:xfrm>
          <a:off x="0" y="0"/>
          <a:ext cx="0" cy="0"/>
          <a:chOff x="0" y="0"/>
          <a:chExt cx="0" cy="0"/>
        </a:xfrm>
      </p:grpSpPr>
      <p:pic>
        <p:nvPicPr>
          <p:cNvPr id="2225" name="Google Shape;2225;g16bae8313fb_0_221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26" name="Google Shape;2226;g16bae8313fb_0_221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27" name="Google Shape;2227;g16bae8313fb_0_22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28" name="Google Shape;2228;g16bae8313fb_0_221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29" name="Google Shape;2229;g16bae8313fb_0_2215"/>
          <p:cNvSpPr/>
          <p:nvPr>
            <p:ph idx="2" type="pic"/>
          </p:nvPr>
        </p:nvSpPr>
        <p:spPr>
          <a:xfrm>
            <a:off x="1143000" y="1749300"/>
            <a:ext cx="4953000" cy="2136900"/>
          </a:xfrm>
          <a:prstGeom prst="rect">
            <a:avLst/>
          </a:prstGeom>
          <a:noFill/>
          <a:ln>
            <a:noFill/>
          </a:ln>
        </p:spPr>
      </p:sp>
      <p:sp>
        <p:nvSpPr>
          <p:cNvPr id="2230" name="Google Shape;2230;g16bae8313fb_0_2215"/>
          <p:cNvSpPr/>
          <p:nvPr>
            <p:ph idx="3" type="pic"/>
          </p:nvPr>
        </p:nvSpPr>
        <p:spPr>
          <a:xfrm>
            <a:off x="1143000" y="4035300"/>
            <a:ext cx="4953000" cy="2136900"/>
          </a:xfrm>
          <a:prstGeom prst="rect">
            <a:avLst/>
          </a:prstGeom>
          <a:noFill/>
          <a:ln>
            <a:noFill/>
          </a:ln>
        </p:spPr>
      </p:sp>
      <p:sp>
        <p:nvSpPr>
          <p:cNvPr id="2231" name="Google Shape;2231;g16bae8313fb_0_221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32" name="Google Shape;2232;g16bae8313fb_0_221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233" name="Google Shape;2233;g16bae8313fb_0_221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5">
  <p:cSld name="28_Blank_1_1_1_1_1_2_6">
    <p:spTree>
      <p:nvGrpSpPr>
        <p:cNvPr id="2234" name="Shape 2234"/>
        <p:cNvGrpSpPr/>
        <p:nvPr/>
      </p:nvGrpSpPr>
      <p:grpSpPr>
        <a:xfrm>
          <a:off x="0" y="0"/>
          <a:ext cx="0" cy="0"/>
          <a:chOff x="0" y="0"/>
          <a:chExt cx="0" cy="0"/>
        </a:xfrm>
      </p:grpSpPr>
      <p:pic>
        <p:nvPicPr>
          <p:cNvPr id="2235" name="Google Shape;2235;g16bae8313fb_0_222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36" name="Google Shape;2236;g16bae8313fb_0_222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37" name="Google Shape;2237;g16bae8313fb_0_22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38" name="Google Shape;2238;g16bae8313fb_0_22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39" name="Google Shape;2239;g16bae8313fb_0_2225"/>
          <p:cNvSpPr/>
          <p:nvPr>
            <p:ph idx="2" type="pic"/>
          </p:nvPr>
        </p:nvSpPr>
        <p:spPr>
          <a:xfrm>
            <a:off x="1141950" y="1673100"/>
            <a:ext cx="4953000" cy="1491600"/>
          </a:xfrm>
          <a:prstGeom prst="rect">
            <a:avLst/>
          </a:prstGeom>
          <a:noFill/>
          <a:ln>
            <a:noFill/>
          </a:ln>
        </p:spPr>
      </p:sp>
      <p:sp>
        <p:nvSpPr>
          <p:cNvPr id="2240" name="Google Shape;2240;g16bae8313fb_0_2225"/>
          <p:cNvSpPr/>
          <p:nvPr>
            <p:ph idx="3" type="pic"/>
          </p:nvPr>
        </p:nvSpPr>
        <p:spPr>
          <a:xfrm>
            <a:off x="1141950" y="3268673"/>
            <a:ext cx="4953000" cy="1491600"/>
          </a:xfrm>
          <a:prstGeom prst="rect">
            <a:avLst/>
          </a:prstGeom>
          <a:noFill/>
          <a:ln>
            <a:noFill/>
          </a:ln>
        </p:spPr>
      </p:sp>
      <p:sp>
        <p:nvSpPr>
          <p:cNvPr id="2241" name="Google Shape;2241;g16bae8313fb_0_222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242" name="Google Shape;2242;g16bae8313fb_0_2225"/>
          <p:cNvSpPr/>
          <p:nvPr>
            <p:ph idx="4" type="pic"/>
          </p:nvPr>
        </p:nvSpPr>
        <p:spPr>
          <a:xfrm>
            <a:off x="1140900" y="4864250"/>
            <a:ext cx="4953000" cy="1491600"/>
          </a:xfrm>
          <a:prstGeom prst="rect">
            <a:avLst/>
          </a:prstGeom>
          <a:noFill/>
          <a:ln>
            <a:noFill/>
          </a:ln>
        </p:spPr>
      </p:sp>
      <p:sp>
        <p:nvSpPr>
          <p:cNvPr id="2243" name="Google Shape;2243;g16bae8313fb_0_222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244" name="Google Shape;2244;g16bae8313fb_0_222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245" name="Google Shape;2245;g16bae8313fb_0_222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6">
  <p:cSld name="28_Blank_1_1_1_1_1_1_7">
    <p:spTree>
      <p:nvGrpSpPr>
        <p:cNvPr id="2246" name="Shape 2246"/>
        <p:cNvGrpSpPr/>
        <p:nvPr/>
      </p:nvGrpSpPr>
      <p:grpSpPr>
        <a:xfrm>
          <a:off x="0" y="0"/>
          <a:ext cx="0" cy="0"/>
          <a:chOff x="0" y="0"/>
          <a:chExt cx="0" cy="0"/>
        </a:xfrm>
      </p:grpSpPr>
      <p:pic>
        <p:nvPicPr>
          <p:cNvPr id="2247" name="Google Shape;2247;g16bae8313fb_0_223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248" name="Google Shape;2248;g16bae8313fb_0_2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49" name="Google Shape;2249;g16bae8313fb_0_22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50" name="Google Shape;2250;g16bae8313fb_0_223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51" name="Google Shape;2251;g16bae8313fb_0_223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52" name="Google Shape;2252;g16bae8313fb_0_2237"/>
          <p:cNvSpPr/>
          <p:nvPr>
            <p:ph idx="3" type="pic"/>
          </p:nvPr>
        </p:nvSpPr>
        <p:spPr>
          <a:xfrm>
            <a:off x="3686431" y="1749300"/>
            <a:ext cx="2409600" cy="2136900"/>
          </a:xfrm>
          <a:prstGeom prst="rect">
            <a:avLst/>
          </a:prstGeom>
          <a:noFill/>
          <a:ln>
            <a:noFill/>
          </a:ln>
        </p:spPr>
      </p:sp>
      <p:sp>
        <p:nvSpPr>
          <p:cNvPr id="2253" name="Google Shape;2253;g16bae8313fb_0_2237"/>
          <p:cNvSpPr/>
          <p:nvPr>
            <p:ph idx="4" type="pic"/>
          </p:nvPr>
        </p:nvSpPr>
        <p:spPr>
          <a:xfrm>
            <a:off x="3686431" y="4035300"/>
            <a:ext cx="2409600" cy="2136900"/>
          </a:xfrm>
          <a:prstGeom prst="rect">
            <a:avLst/>
          </a:prstGeom>
          <a:noFill/>
          <a:ln>
            <a:noFill/>
          </a:ln>
        </p:spPr>
      </p:sp>
      <p:sp>
        <p:nvSpPr>
          <p:cNvPr id="2254" name="Google Shape;2254;g16bae8313fb_0_2237"/>
          <p:cNvSpPr/>
          <p:nvPr>
            <p:ph idx="5" type="pic"/>
          </p:nvPr>
        </p:nvSpPr>
        <p:spPr>
          <a:xfrm>
            <a:off x="1143000" y="1752600"/>
            <a:ext cx="2409600" cy="2136900"/>
          </a:xfrm>
          <a:prstGeom prst="rect">
            <a:avLst/>
          </a:prstGeom>
          <a:noFill/>
          <a:ln>
            <a:noFill/>
          </a:ln>
        </p:spPr>
      </p:sp>
      <p:sp>
        <p:nvSpPr>
          <p:cNvPr id="2255" name="Google Shape;2255;g16bae8313fb_0_2237"/>
          <p:cNvSpPr/>
          <p:nvPr>
            <p:ph idx="6" type="pic"/>
          </p:nvPr>
        </p:nvSpPr>
        <p:spPr>
          <a:xfrm>
            <a:off x="1143000" y="4038600"/>
            <a:ext cx="2409600" cy="2136900"/>
          </a:xfrm>
          <a:prstGeom prst="rect">
            <a:avLst/>
          </a:prstGeom>
          <a:noFill/>
          <a:ln>
            <a:noFill/>
          </a:ln>
        </p:spPr>
      </p:sp>
      <p:pic>
        <p:nvPicPr>
          <p:cNvPr id="2256" name="Google Shape;2256;g16bae8313fb_0_22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7">
  <p:cSld name="28_Blank_1_1_1_1_1_1_1_6">
    <p:spTree>
      <p:nvGrpSpPr>
        <p:cNvPr id="2257" name="Shape 2257"/>
        <p:cNvGrpSpPr/>
        <p:nvPr/>
      </p:nvGrpSpPr>
      <p:grpSpPr>
        <a:xfrm>
          <a:off x="0" y="0"/>
          <a:ext cx="0" cy="0"/>
          <a:chOff x="0" y="0"/>
          <a:chExt cx="0" cy="0"/>
        </a:xfrm>
      </p:grpSpPr>
      <p:pic>
        <p:nvPicPr>
          <p:cNvPr id="2258" name="Google Shape;2258;g16bae8313fb_0_224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259" name="Google Shape;2259;g16bae8313fb_0_22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60" name="Google Shape;2260;g16bae8313fb_0_22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61" name="Google Shape;2261;g16bae8313fb_0_2248"/>
          <p:cNvSpPr/>
          <p:nvPr>
            <p:ph idx="2" type="pic"/>
          </p:nvPr>
        </p:nvSpPr>
        <p:spPr>
          <a:xfrm>
            <a:off x="1140001" y="1972500"/>
            <a:ext cx="9912000" cy="4123500"/>
          </a:xfrm>
          <a:prstGeom prst="rect">
            <a:avLst/>
          </a:prstGeom>
          <a:noFill/>
          <a:ln>
            <a:noFill/>
          </a:ln>
        </p:spPr>
      </p:sp>
      <p:pic>
        <p:nvPicPr>
          <p:cNvPr id="2262" name="Google Shape;2262;g16bae8313fb_0_22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6">
  <p:cSld name="7_Title Only_5_9">
    <p:spTree>
      <p:nvGrpSpPr>
        <p:cNvPr id="189" name="Shape 189"/>
        <p:cNvGrpSpPr/>
        <p:nvPr/>
      </p:nvGrpSpPr>
      <p:grpSpPr>
        <a:xfrm>
          <a:off x="0" y="0"/>
          <a:ext cx="0" cy="0"/>
          <a:chOff x="0" y="0"/>
          <a:chExt cx="0" cy="0"/>
        </a:xfrm>
      </p:grpSpPr>
      <p:pic>
        <p:nvPicPr>
          <p:cNvPr id="190" name="Google Shape;190;g16bae8313fb_0_180"/>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91" name="Google Shape;191;g16bae8313fb_0_1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2" name="Google Shape;192;g16bae8313fb_0_18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93" name="Google Shape;193;g16bae8313fb_0_1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4" name="Google Shape;194;g16bae8313fb_0_180"/>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95" name="Google Shape;195;g16bae8313fb_0_180"/>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96" name="Google Shape;196;g16bae8313fb_0_180"/>
          <p:cNvSpPr/>
          <p:nvPr>
            <p:ph idx="3" type="pic"/>
          </p:nvPr>
        </p:nvSpPr>
        <p:spPr>
          <a:xfrm>
            <a:off x="3686431" y="1749300"/>
            <a:ext cx="2409600" cy="2136900"/>
          </a:xfrm>
          <a:prstGeom prst="rect">
            <a:avLst/>
          </a:prstGeom>
          <a:noFill/>
          <a:ln>
            <a:noFill/>
          </a:ln>
        </p:spPr>
      </p:sp>
      <p:sp>
        <p:nvSpPr>
          <p:cNvPr id="197" name="Google Shape;197;g16bae8313fb_0_180"/>
          <p:cNvSpPr/>
          <p:nvPr>
            <p:ph idx="4" type="pic"/>
          </p:nvPr>
        </p:nvSpPr>
        <p:spPr>
          <a:xfrm>
            <a:off x="3686431" y="4035300"/>
            <a:ext cx="2409600" cy="2136900"/>
          </a:xfrm>
          <a:prstGeom prst="rect">
            <a:avLst/>
          </a:prstGeom>
          <a:noFill/>
          <a:ln>
            <a:noFill/>
          </a:ln>
        </p:spPr>
      </p:sp>
      <p:sp>
        <p:nvSpPr>
          <p:cNvPr id="198" name="Google Shape;198;g16bae8313fb_0_180"/>
          <p:cNvSpPr/>
          <p:nvPr>
            <p:ph idx="5" type="pic"/>
          </p:nvPr>
        </p:nvSpPr>
        <p:spPr>
          <a:xfrm>
            <a:off x="1143000" y="1752600"/>
            <a:ext cx="2409600" cy="2136900"/>
          </a:xfrm>
          <a:prstGeom prst="rect">
            <a:avLst/>
          </a:prstGeom>
          <a:noFill/>
          <a:ln>
            <a:noFill/>
          </a:ln>
        </p:spPr>
      </p:sp>
      <p:sp>
        <p:nvSpPr>
          <p:cNvPr id="199" name="Google Shape;199;g16bae8313fb_0_180"/>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p:cSld name="24_Blank_1">
    <p:spTree>
      <p:nvGrpSpPr>
        <p:cNvPr id="2263" name="Shape 2263"/>
        <p:cNvGrpSpPr/>
        <p:nvPr/>
      </p:nvGrpSpPr>
      <p:grpSpPr>
        <a:xfrm>
          <a:off x="0" y="0"/>
          <a:ext cx="0" cy="0"/>
          <a:chOff x="0" y="0"/>
          <a:chExt cx="0" cy="0"/>
        </a:xfrm>
      </p:grpSpPr>
      <p:pic>
        <p:nvPicPr>
          <p:cNvPr id="2264" name="Google Shape;2264;g16bae8313fb_0_2254"/>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65" name="Google Shape;2265;g16bae8313fb_0_225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266" name="Google Shape;2266;g16bae8313fb_0_225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267" name="Google Shape;2267;g16bae8313fb_0_225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8" name="Google Shape;2268;g16bae8313fb_0_22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69" name="Google Shape;2269;g16bae8313fb_0_225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1">
  <p:cSld name="28_Blank_1_1_3_5">
    <p:spTree>
      <p:nvGrpSpPr>
        <p:cNvPr id="2270" name="Shape 2270"/>
        <p:cNvGrpSpPr/>
        <p:nvPr/>
      </p:nvGrpSpPr>
      <p:grpSpPr>
        <a:xfrm>
          <a:off x="0" y="0"/>
          <a:ext cx="0" cy="0"/>
          <a:chOff x="0" y="0"/>
          <a:chExt cx="0" cy="0"/>
        </a:xfrm>
      </p:grpSpPr>
      <p:pic>
        <p:nvPicPr>
          <p:cNvPr id="2271" name="Google Shape;2271;g16bae8313fb_0_2261"/>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72" name="Google Shape;2272;g16bae8313fb_0_226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3" name="Google Shape;2273;g16bae8313fb_0_22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74" name="Google Shape;2274;g16bae8313fb_0_226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75" name="Google Shape;2275;g16bae8313fb_0_226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276" name="Google Shape;2276;g16bae8313fb_0_226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277" name="Google Shape;2277;g16bae8313fb_0_226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2">
  <p:cSld name="28_Blank_1_1_2_5">
    <p:spTree>
      <p:nvGrpSpPr>
        <p:cNvPr id="2278" name="Shape 2278"/>
        <p:cNvGrpSpPr/>
        <p:nvPr/>
      </p:nvGrpSpPr>
      <p:grpSpPr>
        <a:xfrm>
          <a:off x="0" y="0"/>
          <a:ext cx="0" cy="0"/>
          <a:chOff x="0" y="0"/>
          <a:chExt cx="0" cy="0"/>
        </a:xfrm>
      </p:grpSpPr>
      <p:pic>
        <p:nvPicPr>
          <p:cNvPr id="2279" name="Google Shape;2279;g16bae8313fb_0_22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80" name="Google Shape;2280;g16bae8313fb_0_226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81" name="Google Shape;2281;g16bae8313fb_0_226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2" name="Google Shape;2282;g16bae8313fb_0_22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83" name="Google Shape;2283;g16bae8313fb_0_226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84" name="Google Shape;2284;g16bae8313fb_0_226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85" name="Google Shape;2285;g16bae8313fb_0_2269"/>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286" name="Google Shape;2286;g16bae8313fb_0_22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3">
  <p:cSld name="28_Blank_1_1_1_5">
    <p:spTree>
      <p:nvGrpSpPr>
        <p:cNvPr id="2287" name="Shape 2287"/>
        <p:cNvGrpSpPr/>
        <p:nvPr/>
      </p:nvGrpSpPr>
      <p:grpSpPr>
        <a:xfrm>
          <a:off x="0" y="0"/>
          <a:ext cx="0" cy="0"/>
          <a:chOff x="0" y="0"/>
          <a:chExt cx="0" cy="0"/>
        </a:xfrm>
      </p:grpSpPr>
      <p:pic>
        <p:nvPicPr>
          <p:cNvPr id="2288" name="Google Shape;2288;g16bae8313fb_0_22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89" name="Google Shape;2289;g16bae8313fb_0_2278"/>
          <p:cNvPicPr preferRelativeResize="0"/>
          <p:nvPr/>
        </p:nvPicPr>
        <p:blipFill rotWithShape="1">
          <a:blip r:embed="rId3">
            <a:alphaModFix/>
          </a:blip>
          <a:srcRect b="0" l="0" r="0" t="0"/>
          <a:stretch/>
        </p:blipFill>
        <p:spPr>
          <a:xfrm>
            <a:off x="10015905" y="559823"/>
            <a:ext cx="1054099" cy="749301"/>
          </a:xfrm>
          <a:prstGeom prst="rect">
            <a:avLst/>
          </a:prstGeom>
          <a:noFill/>
          <a:ln>
            <a:noFill/>
          </a:ln>
        </p:spPr>
      </p:pic>
      <p:sp>
        <p:nvSpPr>
          <p:cNvPr id="2290" name="Google Shape;2290;g16bae8313fb_0_227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1" name="Google Shape;2291;g16bae8313fb_0_22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92" name="Google Shape;2292;g16bae8313fb_0_227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93" name="Google Shape;2293;g16bae8313fb_0_2278"/>
          <p:cNvSpPr/>
          <p:nvPr>
            <p:ph idx="3" type="pic"/>
          </p:nvPr>
        </p:nvSpPr>
        <p:spPr>
          <a:xfrm>
            <a:off x="1122001" y="1972500"/>
            <a:ext cx="4974000" cy="4123500"/>
          </a:xfrm>
          <a:prstGeom prst="rect">
            <a:avLst/>
          </a:prstGeom>
          <a:noFill/>
          <a:ln>
            <a:noFill/>
          </a:ln>
        </p:spPr>
      </p:sp>
      <p:sp>
        <p:nvSpPr>
          <p:cNvPr id="2294" name="Google Shape;2294;g16bae8313fb_0_227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295" name="Google Shape;2295;g16bae8313fb_0_227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4">
  <p:cSld name="28_Blank_1_1_1_1_1_7">
    <p:spTree>
      <p:nvGrpSpPr>
        <p:cNvPr id="2296" name="Shape 2296"/>
        <p:cNvGrpSpPr/>
        <p:nvPr/>
      </p:nvGrpSpPr>
      <p:grpSpPr>
        <a:xfrm>
          <a:off x="0" y="0"/>
          <a:ext cx="0" cy="0"/>
          <a:chOff x="0" y="0"/>
          <a:chExt cx="0" cy="0"/>
        </a:xfrm>
      </p:grpSpPr>
      <p:pic>
        <p:nvPicPr>
          <p:cNvPr id="2297" name="Google Shape;2297;g16bae8313fb_0_22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98" name="Google Shape;2298;g16bae8313fb_0_228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99" name="Google Shape;2299;g16bae8313fb_0_22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00" name="Google Shape;2300;g16bae8313fb_0_22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01" name="Google Shape;2301;g16bae8313fb_0_2287"/>
          <p:cNvSpPr/>
          <p:nvPr>
            <p:ph idx="2" type="pic"/>
          </p:nvPr>
        </p:nvSpPr>
        <p:spPr>
          <a:xfrm>
            <a:off x="1143000" y="1749300"/>
            <a:ext cx="4953000" cy="2136900"/>
          </a:xfrm>
          <a:prstGeom prst="rect">
            <a:avLst/>
          </a:prstGeom>
          <a:noFill/>
          <a:ln>
            <a:noFill/>
          </a:ln>
        </p:spPr>
      </p:sp>
      <p:sp>
        <p:nvSpPr>
          <p:cNvPr id="2302" name="Google Shape;2302;g16bae8313fb_0_2287"/>
          <p:cNvSpPr/>
          <p:nvPr>
            <p:ph idx="3" type="pic"/>
          </p:nvPr>
        </p:nvSpPr>
        <p:spPr>
          <a:xfrm>
            <a:off x="1143000" y="4035300"/>
            <a:ext cx="4953000" cy="2136900"/>
          </a:xfrm>
          <a:prstGeom prst="rect">
            <a:avLst/>
          </a:prstGeom>
          <a:noFill/>
          <a:ln>
            <a:noFill/>
          </a:ln>
        </p:spPr>
      </p:sp>
      <p:sp>
        <p:nvSpPr>
          <p:cNvPr id="2303" name="Google Shape;2303;g16bae8313fb_0_228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04" name="Google Shape;2304;g16bae8313fb_0_228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305" name="Google Shape;2305;g16bae8313fb_0_22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5">
  <p:cSld name="28_Blank_1_1_1_1_1_2_5">
    <p:spTree>
      <p:nvGrpSpPr>
        <p:cNvPr id="2306" name="Shape 2306"/>
        <p:cNvGrpSpPr/>
        <p:nvPr/>
      </p:nvGrpSpPr>
      <p:grpSpPr>
        <a:xfrm>
          <a:off x="0" y="0"/>
          <a:ext cx="0" cy="0"/>
          <a:chOff x="0" y="0"/>
          <a:chExt cx="0" cy="0"/>
        </a:xfrm>
      </p:grpSpPr>
      <p:pic>
        <p:nvPicPr>
          <p:cNvPr id="2307" name="Google Shape;2307;g16bae8313fb_0_229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08" name="Google Shape;2308;g16bae8313fb_0_229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09" name="Google Shape;2309;g16bae8313fb_0_22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10" name="Google Shape;2310;g16bae8313fb_0_22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11" name="Google Shape;2311;g16bae8313fb_0_2297"/>
          <p:cNvSpPr/>
          <p:nvPr>
            <p:ph idx="2" type="pic"/>
          </p:nvPr>
        </p:nvSpPr>
        <p:spPr>
          <a:xfrm>
            <a:off x="1141950" y="1673100"/>
            <a:ext cx="4953000" cy="1491600"/>
          </a:xfrm>
          <a:prstGeom prst="rect">
            <a:avLst/>
          </a:prstGeom>
          <a:noFill/>
          <a:ln>
            <a:noFill/>
          </a:ln>
        </p:spPr>
      </p:sp>
      <p:sp>
        <p:nvSpPr>
          <p:cNvPr id="2312" name="Google Shape;2312;g16bae8313fb_0_2297"/>
          <p:cNvSpPr/>
          <p:nvPr>
            <p:ph idx="3" type="pic"/>
          </p:nvPr>
        </p:nvSpPr>
        <p:spPr>
          <a:xfrm>
            <a:off x="1141950" y="3268673"/>
            <a:ext cx="4953000" cy="1491600"/>
          </a:xfrm>
          <a:prstGeom prst="rect">
            <a:avLst/>
          </a:prstGeom>
          <a:noFill/>
          <a:ln>
            <a:noFill/>
          </a:ln>
        </p:spPr>
      </p:sp>
      <p:sp>
        <p:nvSpPr>
          <p:cNvPr id="2313" name="Google Shape;2313;g16bae8313fb_0_229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14" name="Google Shape;2314;g16bae8313fb_0_2297"/>
          <p:cNvSpPr/>
          <p:nvPr>
            <p:ph idx="4" type="pic"/>
          </p:nvPr>
        </p:nvSpPr>
        <p:spPr>
          <a:xfrm>
            <a:off x="1140900" y="4864250"/>
            <a:ext cx="4953000" cy="1491600"/>
          </a:xfrm>
          <a:prstGeom prst="rect">
            <a:avLst/>
          </a:prstGeom>
          <a:noFill/>
          <a:ln>
            <a:noFill/>
          </a:ln>
        </p:spPr>
      </p:sp>
      <p:sp>
        <p:nvSpPr>
          <p:cNvPr id="2315" name="Google Shape;2315;g16bae8313fb_0_229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16" name="Google Shape;2316;g16bae8313fb_0_229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317" name="Google Shape;2317;g16bae8313fb_0_229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6">
  <p:cSld name="28_Blank_1_1_1_1_1_1_6">
    <p:spTree>
      <p:nvGrpSpPr>
        <p:cNvPr id="2318" name="Shape 2318"/>
        <p:cNvGrpSpPr/>
        <p:nvPr/>
      </p:nvGrpSpPr>
      <p:grpSpPr>
        <a:xfrm>
          <a:off x="0" y="0"/>
          <a:ext cx="0" cy="0"/>
          <a:chOff x="0" y="0"/>
          <a:chExt cx="0" cy="0"/>
        </a:xfrm>
      </p:grpSpPr>
      <p:pic>
        <p:nvPicPr>
          <p:cNvPr id="2319" name="Google Shape;2319;g16bae8313fb_0_230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20" name="Google Shape;2320;g16bae8313fb_0_23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21" name="Google Shape;2321;g16bae8313fb_0_23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22" name="Google Shape;2322;g16bae8313fb_0_230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23" name="Google Shape;2323;g16bae8313fb_0_230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24" name="Google Shape;2324;g16bae8313fb_0_2309"/>
          <p:cNvSpPr/>
          <p:nvPr>
            <p:ph idx="3" type="pic"/>
          </p:nvPr>
        </p:nvSpPr>
        <p:spPr>
          <a:xfrm>
            <a:off x="3686431" y="1749300"/>
            <a:ext cx="2409600" cy="2136900"/>
          </a:xfrm>
          <a:prstGeom prst="rect">
            <a:avLst/>
          </a:prstGeom>
          <a:noFill/>
          <a:ln>
            <a:noFill/>
          </a:ln>
        </p:spPr>
      </p:sp>
      <p:sp>
        <p:nvSpPr>
          <p:cNvPr id="2325" name="Google Shape;2325;g16bae8313fb_0_2309"/>
          <p:cNvSpPr/>
          <p:nvPr>
            <p:ph idx="4" type="pic"/>
          </p:nvPr>
        </p:nvSpPr>
        <p:spPr>
          <a:xfrm>
            <a:off x="3686431" y="4035300"/>
            <a:ext cx="2409600" cy="2136900"/>
          </a:xfrm>
          <a:prstGeom prst="rect">
            <a:avLst/>
          </a:prstGeom>
          <a:noFill/>
          <a:ln>
            <a:noFill/>
          </a:ln>
        </p:spPr>
      </p:sp>
      <p:sp>
        <p:nvSpPr>
          <p:cNvPr id="2326" name="Google Shape;2326;g16bae8313fb_0_2309"/>
          <p:cNvSpPr/>
          <p:nvPr>
            <p:ph idx="5" type="pic"/>
          </p:nvPr>
        </p:nvSpPr>
        <p:spPr>
          <a:xfrm>
            <a:off x="1143000" y="1752600"/>
            <a:ext cx="2409600" cy="2136900"/>
          </a:xfrm>
          <a:prstGeom prst="rect">
            <a:avLst/>
          </a:prstGeom>
          <a:noFill/>
          <a:ln>
            <a:noFill/>
          </a:ln>
        </p:spPr>
      </p:sp>
      <p:sp>
        <p:nvSpPr>
          <p:cNvPr id="2327" name="Google Shape;2327;g16bae8313fb_0_2309"/>
          <p:cNvSpPr/>
          <p:nvPr>
            <p:ph idx="6" type="pic"/>
          </p:nvPr>
        </p:nvSpPr>
        <p:spPr>
          <a:xfrm>
            <a:off x="1143000" y="4038600"/>
            <a:ext cx="2409600" cy="2136900"/>
          </a:xfrm>
          <a:prstGeom prst="rect">
            <a:avLst/>
          </a:prstGeom>
          <a:noFill/>
          <a:ln>
            <a:noFill/>
          </a:ln>
        </p:spPr>
      </p:sp>
      <p:pic>
        <p:nvPicPr>
          <p:cNvPr id="2328" name="Google Shape;2328;g16bae8313fb_0_230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7">
  <p:cSld name="28_Blank_1_1_1_1_1_1_1_5">
    <p:spTree>
      <p:nvGrpSpPr>
        <p:cNvPr id="2329" name="Shape 2329"/>
        <p:cNvGrpSpPr/>
        <p:nvPr/>
      </p:nvGrpSpPr>
      <p:grpSpPr>
        <a:xfrm>
          <a:off x="0" y="0"/>
          <a:ext cx="0" cy="0"/>
          <a:chOff x="0" y="0"/>
          <a:chExt cx="0" cy="0"/>
        </a:xfrm>
      </p:grpSpPr>
      <p:pic>
        <p:nvPicPr>
          <p:cNvPr id="2330" name="Google Shape;2330;g16bae8313fb_0_232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31" name="Google Shape;2331;g16bae8313fb_0_23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32" name="Google Shape;2332;g16bae8313fb_0_23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33" name="Google Shape;2333;g16bae8313fb_0_2320"/>
          <p:cNvSpPr/>
          <p:nvPr>
            <p:ph idx="2" type="pic"/>
          </p:nvPr>
        </p:nvSpPr>
        <p:spPr>
          <a:xfrm>
            <a:off x="1140001" y="1972500"/>
            <a:ext cx="9912000" cy="4123500"/>
          </a:xfrm>
          <a:prstGeom prst="rect">
            <a:avLst/>
          </a:prstGeom>
          <a:noFill/>
          <a:ln>
            <a:noFill/>
          </a:ln>
        </p:spPr>
      </p:sp>
      <p:pic>
        <p:nvPicPr>
          <p:cNvPr id="2334" name="Google Shape;2334;g16bae8313fb_0_232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p:cSld name="25_Blank_1">
    <p:spTree>
      <p:nvGrpSpPr>
        <p:cNvPr id="2335" name="Shape 2335"/>
        <p:cNvGrpSpPr/>
        <p:nvPr/>
      </p:nvGrpSpPr>
      <p:grpSpPr>
        <a:xfrm>
          <a:off x="0" y="0"/>
          <a:ext cx="0" cy="0"/>
          <a:chOff x="0" y="0"/>
          <a:chExt cx="0" cy="0"/>
        </a:xfrm>
      </p:grpSpPr>
      <p:pic>
        <p:nvPicPr>
          <p:cNvPr id="2336" name="Google Shape;2336;g16bae8313fb_0_232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37" name="Google Shape;2337;g16bae8313fb_0_232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38" name="Google Shape;2338;g16bae8313fb_0_232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9" name="Google Shape;2339;g16bae8313fb_0_2326"/>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0" name="Google Shape;2340;g16bae8313fb_0_23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41" name="Google Shape;2341;g16bae8313fb_0_232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1">
  <p:cSld name="28_Blank_1_1_3_4">
    <p:spTree>
      <p:nvGrpSpPr>
        <p:cNvPr id="2342" name="Shape 2342"/>
        <p:cNvGrpSpPr/>
        <p:nvPr/>
      </p:nvGrpSpPr>
      <p:grpSpPr>
        <a:xfrm>
          <a:off x="0" y="0"/>
          <a:ext cx="0" cy="0"/>
          <a:chOff x="0" y="0"/>
          <a:chExt cx="0" cy="0"/>
        </a:xfrm>
      </p:grpSpPr>
      <p:pic>
        <p:nvPicPr>
          <p:cNvPr id="2343" name="Google Shape;2343;g16bae8313fb_0_233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44" name="Google Shape;2344;g16bae8313fb_0_233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45" name="Google Shape;2345;g16bae8313fb_0_233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6" name="Google Shape;2346;g16bae8313fb_0_23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47" name="Google Shape;2347;g16bae8313fb_0_233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48" name="Google Shape;2348;g16bae8313fb_0_2333"/>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349" name="Google Shape;2349;g16bae8313fb_0_233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7">
  <p:cSld name="7_Title Only_6_9">
    <p:spTree>
      <p:nvGrpSpPr>
        <p:cNvPr id="200" name="Shape 200"/>
        <p:cNvGrpSpPr/>
        <p:nvPr/>
      </p:nvGrpSpPr>
      <p:grpSpPr>
        <a:xfrm>
          <a:off x="0" y="0"/>
          <a:ext cx="0" cy="0"/>
          <a:chOff x="0" y="0"/>
          <a:chExt cx="0" cy="0"/>
        </a:xfrm>
      </p:grpSpPr>
      <p:pic>
        <p:nvPicPr>
          <p:cNvPr id="201" name="Google Shape;201;g16bae8313fb_0_191"/>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202" name="Google Shape;202;g16bae8313fb_0_1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3" name="Google Shape;203;g16bae8313fb_0_1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04" name="Google Shape;204;g16bae8313fb_0_1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5" name="Google Shape;205;g16bae8313fb_0_191"/>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2">
  <p:cSld name="28_Blank_1_1_2_4">
    <p:spTree>
      <p:nvGrpSpPr>
        <p:cNvPr id="2350" name="Shape 2350"/>
        <p:cNvGrpSpPr/>
        <p:nvPr/>
      </p:nvGrpSpPr>
      <p:grpSpPr>
        <a:xfrm>
          <a:off x="0" y="0"/>
          <a:ext cx="0" cy="0"/>
          <a:chOff x="0" y="0"/>
          <a:chExt cx="0" cy="0"/>
        </a:xfrm>
      </p:grpSpPr>
      <p:pic>
        <p:nvPicPr>
          <p:cNvPr id="2351" name="Google Shape;2351;g16bae8313fb_0_234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52" name="Google Shape;2352;g16bae8313fb_0_234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53" name="Google Shape;2353;g16bae8313fb_0_234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4" name="Google Shape;2354;g16bae8313fb_0_23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55" name="Google Shape;2355;g16bae8313fb_0_234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56" name="Google Shape;2356;g16bae8313fb_0_234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357" name="Google Shape;2357;g16bae8313fb_0_2341"/>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358" name="Google Shape;2358;g16bae8313fb_0_234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3">
  <p:cSld name="28_Blank_1_1_1_4">
    <p:spTree>
      <p:nvGrpSpPr>
        <p:cNvPr id="2359" name="Shape 2359"/>
        <p:cNvGrpSpPr/>
        <p:nvPr/>
      </p:nvGrpSpPr>
      <p:grpSpPr>
        <a:xfrm>
          <a:off x="0" y="0"/>
          <a:ext cx="0" cy="0"/>
          <a:chOff x="0" y="0"/>
          <a:chExt cx="0" cy="0"/>
        </a:xfrm>
      </p:grpSpPr>
      <p:pic>
        <p:nvPicPr>
          <p:cNvPr id="2360" name="Google Shape;2360;g16bae8313fb_0_235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61" name="Google Shape;2361;g16bae8313fb_0_235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62" name="Google Shape;2362;g16bae8313fb_0_235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3" name="Google Shape;2363;g16bae8313fb_0_23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64" name="Google Shape;2364;g16bae8313fb_0_235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65" name="Google Shape;2365;g16bae8313fb_0_2350"/>
          <p:cNvSpPr/>
          <p:nvPr>
            <p:ph idx="3" type="pic"/>
          </p:nvPr>
        </p:nvSpPr>
        <p:spPr>
          <a:xfrm>
            <a:off x="1122001" y="1972500"/>
            <a:ext cx="4974000" cy="4123500"/>
          </a:xfrm>
          <a:prstGeom prst="rect">
            <a:avLst/>
          </a:prstGeom>
          <a:noFill/>
          <a:ln>
            <a:noFill/>
          </a:ln>
        </p:spPr>
      </p:sp>
      <p:sp>
        <p:nvSpPr>
          <p:cNvPr id="2366" name="Google Shape;2366;g16bae8313fb_0_235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367" name="Google Shape;2367;g16bae8313fb_0_235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4">
  <p:cSld name="28_Blank_1_1_1_1_1_6">
    <p:spTree>
      <p:nvGrpSpPr>
        <p:cNvPr id="2368" name="Shape 2368"/>
        <p:cNvGrpSpPr/>
        <p:nvPr/>
      </p:nvGrpSpPr>
      <p:grpSpPr>
        <a:xfrm>
          <a:off x="0" y="0"/>
          <a:ext cx="0" cy="0"/>
          <a:chOff x="0" y="0"/>
          <a:chExt cx="0" cy="0"/>
        </a:xfrm>
      </p:grpSpPr>
      <p:pic>
        <p:nvPicPr>
          <p:cNvPr id="2369" name="Google Shape;2369;g16bae8313fb_0_235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70" name="Google Shape;2370;g16bae8313fb_0_235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71" name="Google Shape;2371;g16bae8313fb_0_235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72" name="Google Shape;2372;g16bae8313fb_0_235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73" name="Google Shape;2373;g16bae8313fb_0_2359"/>
          <p:cNvSpPr/>
          <p:nvPr>
            <p:ph idx="2" type="pic"/>
          </p:nvPr>
        </p:nvSpPr>
        <p:spPr>
          <a:xfrm>
            <a:off x="1143000" y="1749300"/>
            <a:ext cx="4953000" cy="2136900"/>
          </a:xfrm>
          <a:prstGeom prst="rect">
            <a:avLst/>
          </a:prstGeom>
          <a:noFill/>
          <a:ln>
            <a:noFill/>
          </a:ln>
        </p:spPr>
      </p:sp>
      <p:sp>
        <p:nvSpPr>
          <p:cNvPr id="2374" name="Google Shape;2374;g16bae8313fb_0_2359"/>
          <p:cNvSpPr/>
          <p:nvPr>
            <p:ph idx="3" type="pic"/>
          </p:nvPr>
        </p:nvSpPr>
        <p:spPr>
          <a:xfrm>
            <a:off x="1143000" y="4035300"/>
            <a:ext cx="4953000" cy="2136900"/>
          </a:xfrm>
          <a:prstGeom prst="rect">
            <a:avLst/>
          </a:prstGeom>
          <a:noFill/>
          <a:ln>
            <a:noFill/>
          </a:ln>
        </p:spPr>
      </p:sp>
      <p:sp>
        <p:nvSpPr>
          <p:cNvPr id="2375" name="Google Shape;2375;g16bae8313fb_0_235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76" name="Google Shape;2376;g16bae8313fb_0_235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377" name="Google Shape;2377;g16bae8313fb_0_235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5">
  <p:cSld name="28_Blank_1_1_1_1_1_2_4">
    <p:spTree>
      <p:nvGrpSpPr>
        <p:cNvPr id="2378" name="Shape 2378"/>
        <p:cNvGrpSpPr/>
        <p:nvPr/>
      </p:nvGrpSpPr>
      <p:grpSpPr>
        <a:xfrm>
          <a:off x="0" y="0"/>
          <a:ext cx="0" cy="0"/>
          <a:chOff x="0" y="0"/>
          <a:chExt cx="0" cy="0"/>
        </a:xfrm>
      </p:grpSpPr>
      <p:pic>
        <p:nvPicPr>
          <p:cNvPr id="2379" name="Google Shape;2379;g16bae8313fb_0_23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80" name="Google Shape;2380;g16bae8313fb_0_236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81" name="Google Shape;2381;g16bae8313fb_0_23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82" name="Google Shape;2382;g16bae8313fb_0_23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83" name="Google Shape;2383;g16bae8313fb_0_2369"/>
          <p:cNvSpPr/>
          <p:nvPr>
            <p:ph idx="2" type="pic"/>
          </p:nvPr>
        </p:nvSpPr>
        <p:spPr>
          <a:xfrm>
            <a:off x="1141950" y="1673100"/>
            <a:ext cx="4953000" cy="1491600"/>
          </a:xfrm>
          <a:prstGeom prst="rect">
            <a:avLst/>
          </a:prstGeom>
          <a:noFill/>
          <a:ln>
            <a:noFill/>
          </a:ln>
        </p:spPr>
      </p:sp>
      <p:sp>
        <p:nvSpPr>
          <p:cNvPr id="2384" name="Google Shape;2384;g16bae8313fb_0_2369"/>
          <p:cNvSpPr/>
          <p:nvPr>
            <p:ph idx="3" type="pic"/>
          </p:nvPr>
        </p:nvSpPr>
        <p:spPr>
          <a:xfrm>
            <a:off x="1141950" y="3268673"/>
            <a:ext cx="4953000" cy="1491600"/>
          </a:xfrm>
          <a:prstGeom prst="rect">
            <a:avLst/>
          </a:prstGeom>
          <a:noFill/>
          <a:ln>
            <a:noFill/>
          </a:ln>
        </p:spPr>
      </p:sp>
      <p:sp>
        <p:nvSpPr>
          <p:cNvPr id="2385" name="Google Shape;2385;g16bae8313fb_0_236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86" name="Google Shape;2386;g16bae8313fb_0_2369"/>
          <p:cNvSpPr/>
          <p:nvPr>
            <p:ph idx="4" type="pic"/>
          </p:nvPr>
        </p:nvSpPr>
        <p:spPr>
          <a:xfrm>
            <a:off x="1140900" y="4864250"/>
            <a:ext cx="4953000" cy="1491600"/>
          </a:xfrm>
          <a:prstGeom prst="rect">
            <a:avLst/>
          </a:prstGeom>
          <a:noFill/>
          <a:ln>
            <a:noFill/>
          </a:ln>
        </p:spPr>
      </p:sp>
      <p:sp>
        <p:nvSpPr>
          <p:cNvPr id="2387" name="Google Shape;2387;g16bae8313fb_0_236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88" name="Google Shape;2388;g16bae8313fb_0_236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389" name="Google Shape;2389;g16bae8313fb_0_23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6">
  <p:cSld name="28_Blank_1_1_1_1_1_1_5">
    <p:spTree>
      <p:nvGrpSpPr>
        <p:cNvPr id="2390" name="Shape 2390"/>
        <p:cNvGrpSpPr/>
        <p:nvPr/>
      </p:nvGrpSpPr>
      <p:grpSpPr>
        <a:xfrm>
          <a:off x="0" y="0"/>
          <a:ext cx="0" cy="0"/>
          <a:chOff x="0" y="0"/>
          <a:chExt cx="0" cy="0"/>
        </a:xfrm>
      </p:grpSpPr>
      <p:pic>
        <p:nvPicPr>
          <p:cNvPr id="2391" name="Google Shape;2391;g16bae8313fb_0_238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92" name="Google Shape;2392;g16bae8313fb_0_23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93" name="Google Shape;2393;g16bae8313fb_0_23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94" name="Google Shape;2394;g16bae8313fb_0_238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95" name="Google Shape;2395;g16bae8313fb_0_238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96" name="Google Shape;2396;g16bae8313fb_0_2381"/>
          <p:cNvSpPr/>
          <p:nvPr>
            <p:ph idx="3" type="pic"/>
          </p:nvPr>
        </p:nvSpPr>
        <p:spPr>
          <a:xfrm>
            <a:off x="3686431" y="1749300"/>
            <a:ext cx="2409600" cy="2136900"/>
          </a:xfrm>
          <a:prstGeom prst="rect">
            <a:avLst/>
          </a:prstGeom>
          <a:noFill/>
          <a:ln>
            <a:noFill/>
          </a:ln>
        </p:spPr>
      </p:sp>
      <p:sp>
        <p:nvSpPr>
          <p:cNvPr id="2397" name="Google Shape;2397;g16bae8313fb_0_2381"/>
          <p:cNvSpPr/>
          <p:nvPr>
            <p:ph idx="4" type="pic"/>
          </p:nvPr>
        </p:nvSpPr>
        <p:spPr>
          <a:xfrm>
            <a:off x="3686431" y="4035300"/>
            <a:ext cx="2409600" cy="2136900"/>
          </a:xfrm>
          <a:prstGeom prst="rect">
            <a:avLst/>
          </a:prstGeom>
          <a:noFill/>
          <a:ln>
            <a:noFill/>
          </a:ln>
        </p:spPr>
      </p:sp>
      <p:sp>
        <p:nvSpPr>
          <p:cNvPr id="2398" name="Google Shape;2398;g16bae8313fb_0_2381"/>
          <p:cNvSpPr/>
          <p:nvPr>
            <p:ph idx="5" type="pic"/>
          </p:nvPr>
        </p:nvSpPr>
        <p:spPr>
          <a:xfrm>
            <a:off x="1143000" y="1752600"/>
            <a:ext cx="2409600" cy="2136900"/>
          </a:xfrm>
          <a:prstGeom prst="rect">
            <a:avLst/>
          </a:prstGeom>
          <a:noFill/>
          <a:ln>
            <a:noFill/>
          </a:ln>
        </p:spPr>
      </p:sp>
      <p:sp>
        <p:nvSpPr>
          <p:cNvPr id="2399" name="Google Shape;2399;g16bae8313fb_0_2381"/>
          <p:cNvSpPr/>
          <p:nvPr>
            <p:ph idx="6" type="pic"/>
          </p:nvPr>
        </p:nvSpPr>
        <p:spPr>
          <a:xfrm>
            <a:off x="1143000" y="4038600"/>
            <a:ext cx="2409600" cy="2136900"/>
          </a:xfrm>
          <a:prstGeom prst="rect">
            <a:avLst/>
          </a:prstGeom>
          <a:noFill/>
          <a:ln>
            <a:noFill/>
          </a:ln>
        </p:spPr>
      </p:sp>
      <p:pic>
        <p:nvPicPr>
          <p:cNvPr id="2400" name="Google Shape;2400;g16bae8313fb_0_238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7">
  <p:cSld name="28_Blank_1_1_1_1_1_1_1_4">
    <p:spTree>
      <p:nvGrpSpPr>
        <p:cNvPr id="2401" name="Shape 2401"/>
        <p:cNvGrpSpPr/>
        <p:nvPr/>
      </p:nvGrpSpPr>
      <p:grpSpPr>
        <a:xfrm>
          <a:off x="0" y="0"/>
          <a:ext cx="0" cy="0"/>
          <a:chOff x="0" y="0"/>
          <a:chExt cx="0" cy="0"/>
        </a:xfrm>
      </p:grpSpPr>
      <p:pic>
        <p:nvPicPr>
          <p:cNvPr id="2402" name="Google Shape;2402;g16bae8313fb_0_239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03" name="Google Shape;2403;g16bae8313fb_0_23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04" name="Google Shape;2404;g16bae8313fb_0_239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05" name="Google Shape;2405;g16bae8313fb_0_2392"/>
          <p:cNvSpPr/>
          <p:nvPr>
            <p:ph idx="2" type="pic"/>
          </p:nvPr>
        </p:nvSpPr>
        <p:spPr>
          <a:xfrm>
            <a:off x="1140001" y="1972500"/>
            <a:ext cx="9912000" cy="4123500"/>
          </a:xfrm>
          <a:prstGeom prst="rect">
            <a:avLst/>
          </a:prstGeom>
          <a:noFill/>
          <a:ln>
            <a:noFill/>
          </a:ln>
        </p:spPr>
      </p:sp>
      <p:pic>
        <p:nvPicPr>
          <p:cNvPr id="2406" name="Google Shape;2406;g16bae8313fb_0_239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p:cSld name="26_Blank_1">
    <p:spTree>
      <p:nvGrpSpPr>
        <p:cNvPr id="2407" name="Shape 2407"/>
        <p:cNvGrpSpPr/>
        <p:nvPr/>
      </p:nvGrpSpPr>
      <p:grpSpPr>
        <a:xfrm>
          <a:off x="0" y="0"/>
          <a:ext cx="0" cy="0"/>
          <a:chOff x="0" y="0"/>
          <a:chExt cx="0" cy="0"/>
        </a:xfrm>
      </p:grpSpPr>
      <p:pic>
        <p:nvPicPr>
          <p:cNvPr id="2408" name="Google Shape;2408;g16bae8313fb_0_239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09" name="Google Shape;2409;g16bae8313fb_0_2398"/>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10" name="Google Shape;2410;g16bae8313fb_0_239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1" name="Google Shape;2411;g16bae8313fb_0_2398"/>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2" name="Google Shape;2412;g16bae8313fb_0_23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13" name="Google Shape;2413;g16bae8313fb_0_239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1">
  <p:cSld name="28_Blank_1_1_3_3">
    <p:spTree>
      <p:nvGrpSpPr>
        <p:cNvPr id="2414" name="Shape 2414"/>
        <p:cNvGrpSpPr/>
        <p:nvPr/>
      </p:nvGrpSpPr>
      <p:grpSpPr>
        <a:xfrm>
          <a:off x="0" y="0"/>
          <a:ext cx="0" cy="0"/>
          <a:chOff x="0" y="0"/>
          <a:chExt cx="0" cy="0"/>
        </a:xfrm>
      </p:grpSpPr>
      <p:pic>
        <p:nvPicPr>
          <p:cNvPr id="2415" name="Google Shape;2415;g16bae8313fb_0_240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16" name="Google Shape;2416;g16bae8313fb_0_240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17" name="Google Shape;2417;g16bae8313fb_0_240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8" name="Google Shape;2418;g16bae8313fb_0_240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19" name="Google Shape;2419;g16bae8313fb_0_240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20" name="Google Shape;2420;g16bae8313fb_0_240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421" name="Google Shape;2421;g16bae8313fb_0_240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2">
  <p:cSld name="28_Blank_1_1_2_3">
    <p:spTree>
      <p:nvGrpSpPr>
        <p:cNvPr id="2422" name="Shape 2422"/>
        <p:cNvGrpSpPr/>
        <p:nvPr/>
      </p:nvGrpSpPr>
      <p:grpSpPr>
        <a:xfrm>
          <a:off x="0" y="0"/>
          <a:ext cx="0" cy="0"/>
          <a:chOff x="0" y="0"/>
          <a:chExt cx="0" cy="0"/>
        </a:xfrm>
      </p:grpSpPr>
      <p:pic>
        <p:nvPicPr>
          <p:cNvPr id="2423" name="Google Shape;2423;g16bae8313fb_0_241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24" name="Google Shape;2424;g16bae8313fb_0_241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25" name="Google Shape;2425;g16bae8313fb_0_241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6" name="Google Shape;2426;g16bae8313fb_0_24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27" name="Google Shape;2427;g16bae8313fb_0_241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28" name="Google Shape;2428;g16bae8313fb_0_241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429" name="Google Shape;2429;g16bae8313fb_0_2413"/>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430" name="Google Shape;2430;g16bae8313fb_0_241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3">
  <p:cSld name="28_Blank_1_1_1_3">
    <p:spTree>
      <p:nvGrpSpPr>
        <p:cNvPr id="2431" name="Shape 2431"/>
        <p:cNvGrpSpPr/>
        <p:nvPr/>
      </p:nvGrpSpPr>
      <p:grpSpPr>
        <a:xfrm>
          <a:off x="0" y="0"/>
          <a:ext cx="0" cy="0"/>
          <a:chOff x="0" y="0"/>
          <a:chExt cx="0" cy="0"/>
        </a:xfrm>
      </p:grpSpPr>
      <p:pic>
        <p:nvPicPr>
          <p:cNvPr id="2432" name="Google Shape;2432;g16bae8313fb_0_242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33" name="Google Shape;2433;g16bae8313fb_0_242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34" name="Google Shape;2434;g16bae8313fb_0_242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5" name="Google Shape;2435;g16bae8313fb_0_24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36" name="Google Shape;2436;g16bae8313fb_0_242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37" name="Google Shape;2437;g16bae8313fb_0_2422"/>
          <p:cNvSpPr/>
          <p:nvPr>
            <p:ph idx="3" type="pic"/>
          </p:nvPr>
        </p:nvSpPr>
        <p:spPr>
          <a:xfrm>
            <a:off x="1122001" y="1972500"/>
            <a:ext cx="4974000" cy="4123500"/>
          </a:xfrm>
          <a:prstGeom prst="rect">
            <a:avLst/>
          </a:prstGeom>
          <a:noFill/>
          <a:ln>
            <a:noFill/>
          </a:ln>
        </p:spPr>
      </p:sp>
      <p:sp>
        <p:nvSpPr>
          <p:cNvPr id="2438" name="Google Shape;2438;g16bae8313fb_0_242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439" name="Google Shape;2439;g16bae8313fb_0_242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1">
  <p:cSld name="Title Only_1">
    <p:spTree>
      <p:nvGrpSpPr>
        <p:cNvPr id="206" name="Shape 206"/>
        <p:cNvGrpSpPr/>
        <p:nvPr/>
      </p:nvGrpSpPr>
      <p:grpSpPr>
        <a:xfrm>
          <a:off x="0" y="0"/>
          <a:ext cx="0" cy="0"/>
          <a:chOff x="0" y="0"/>
          <a:chExt cx="0" cy="0"/>
        </a:xfrm>
      </p:grpSpPr>
      <p:pic>
        <p:nvPicPr>
          <p:cNvPr id="207" name="Google Shape;207;g16bae8313fb_0_19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08" name="Google Shape;208;g16bae8313fb_0_1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9" name="Google Shape;209;g16bae8313fb_0_19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0" name="Google Shape;210;g16bae8313fb_0_1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1" name="Google Shape;211;g16bae8313fb_0_19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4">
  <p:cSld name="28_Blank_1_1_1_1_1_5">
    <p:spTree>
      <p:nvGrpSpPr>
        <p:cNvPr id="2440" name="Shape 2440"/>
        <p:cNvGrpSpPr/>
        <p:nvPr/>
      </p:nvGrpSpPr>
      <p:grpSpPr>
        <a:xfrm>
          <a:off x="0" y="0"/>
          <a:ext cx="0" cy="0"/>
          <a:chOff x="0" y="0"/>
          <a:chExt cx="0" cy="0"/>
        </a:xfrm>
      </p:grpSpPr>
      <p:pic>
        <p:nvPicPr>
          <p:cNvPr id="2441" name="Google Shape;2441;g16bae8313fb_0_243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42" name="Google Shape;2442;g16bae8313fb_0_243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43" name="Google Shape;2443;g16bae8313fb_0_24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4" name="Google Shape;2444;g16bae8313fb_0_24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45" name="Google Shape;2445;g16bae8313fb_0_2431"/>
          <p:cNvSpPr/>
          <p:nvPr>
            <p:ph idx="2" type="pic"/>
          </p:nvPr>
        </p:nvSpPr>
        <p:spPr>
          <a:xfrm>
            <a:off x="1143000" y="1749300"/>
            <a:ext cx="4953000" cy="2136900"/>
          </a:xfrm>
          <a:prstGeom prst="rect">
            <a:avLst/>
          </a:prstGeom>
          <a:noFill/>
          <a:ln>
            <a:noFill/>
          </a:ln>
        </p:spPr>
      </p:sp>
      <p:sp>
        <p:nvSpPr>
          <p:cNvPr id="2446" name="Google Shape;2446;g16bae8313fb_0_2431"/>
          <p:cNvSpPr/>
          <p:nvPr>
            <p:ph idx="3" type="pic"/>
          </p:nvPr>
        </p:nvSpPr>
        <p:spPr>
          <a:xfrm>
            <a:off x="1143000" y="4035300"/>
            <a:ext cx="4953000" cy="2136900"/>
          </a:xfrm>
          <a:prstGeom prst="rect">
            <a:avLst/>
          </a:prstGeom>
          <a:noFill/>
          <a:ln>
            <a:noFill/>
          </a:ln>
        </p:spPr>
      </p:sp>
      <p:sp>
        <p:nvSpPr>
          <p:cNvPr id="2447" name="Google Shape;2447;g16bae8313fb_0_243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48" name="Google Shape;2448;g16bae8313fb_0_243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449" name="Google Shape;2449;g16bae8313fb_0_243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5">
  <p:cSld name="28_Blank_1_1_1_1_1_2_3">
    <p:spTree>
      <p:nvGrpSpPr>
        <p:cNvPr id="2450" name="Shape 2450"/>
        <p:cNvGrpSpPr/>
        <p:nvPr/>
      </p:nvGrpSpPr>
      <p:grpSpPr>
        <a:xfrm>
          <a:off x="0" y="0"/>
          <a:ext cx="0" cy="0"/>
          <a:chOff x="0" y="0"/>
          <a:chExt cx="0" cy="0"/>
        </a:xfrm>
      </p:grpSpPr>
      <p:pic>
        <p:nvPicPr>
          <p:cNvPr id="2451" name="Google Shape;2451;g16bae8313fb_0_244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52" name="Google Shape;2452;g16bae8313fb_0_244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53" name="Google Shape;2453;g16bae8313fb_0_24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4" name="Google Shape;2454;g16bae8313fb_0_244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55" name="Google Shape;2455;g16bae8313fb_0_2441"/>
          <p:cNvSpPr/>
          <p:nvPr>
            <p:ph idx="2" type="pic"/>
          </p:nvPr>
        </p:nvSpPr>
        <p:spPr>
          <a:xfrm>
            <a:off x="1141950" y="1673100"/>
            <a:ext cx="4953000" cy="1491600"/>
          </a:xfrm>
          <a:prstGeom prst="rect">
            <a:avLst/>
          </a:prstGeom>
          <a:noFill/>
          <a:ln>
            <a:noFill/>
          </a:ln>
        </p:spPr>
      </p:sp>
      <p:sp>
        <p:nvSpPr>
          <p:cNvPr id="2456" name="Google Shape;2456;g16bae8313fb_0_2441"/>
          <p:cNvSpPr/>
          <p:nvPr>
            <p:ph idx="3" type="pic"/>
          </p:nvPr>
        </p:nvSpPr>
        <p:spPr>
          <a:xfrm>
            <a:off x="1141950" y="3268673"/>
            <a:ext cx="4953000" cy="1491600"/>
          </a:xfrm>
          <a:prstGeom prst="rect">
            <a:avLst/>
          </a:prstGeom>
          <a:noFill/>
          <a:ln>
            <a:noFill/>
          </a:ln>
        </p:spPr>
      </p:sp>
      <p:sp>
        <p:nvSpPr>
          <p:cNvPr id="2457" name="Google Shape;2457;g16bae8313fb_0_244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58" name="Google Shape;2458;g16bae8313fb_0_2441"/>
          <p:cNvSpPr/>
          <p:nvPr>
            <p:ph idx="4" type="pic"/>
          </p:nvPr>
        </p:nvSpPr>
        <p:spPr>
          <a:xfrm>
            <a:off x="1140900" y="4864250"/>
            <a:ext cx="4953000" cy="1491600"/>
          </a:xfrm>
          <a:prstGeom prst="rect">
            <a:avLst/>
          </a:prstGeom>
          <a:noFill/>
          <a:ln>
            <a:noFill/>
          </a:ln>
        </p:spPr>
      </p:sp>
      <p:sp>
        <p:nvSpPr>
          <p:cNvPr id="2459" name="Google Shape;2459;g16bae8313fb_0_244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60" name="Google Shape;2460;g16bae8313fb_0_244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461" name="Google Shape;2461;g16bae8313fb_0_244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6">
  <p:cSld name="28_Blank_1_1_1_1_1_1_4">
    <p:spTree>
      <p:nvGrpSpPr>
        <p:cNvPr id="2462" name="Shape 2462"/>
        <p:cNvGrpSpPr/>
        <p:nvPr/>
      </p:nvGrpSpPr>
      <p:grpSpPr>
        <a:xfrm>
          <a:off x="0" y="0"/>
          <a:ext cx="0" cy="0"/>
          <a:chOff x="0" y="0"/>
          <a:chExt cx="0" cy="0"/>
        </a:xfrm>
      </p:grpSpPr>
      <p:pic>
        <p:nvPicPr>
          <p:cNvPr id="2463" name="Google Shape;2463;g16bae8313fb_0_245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64" name="Google Shape;2464;g16bae8313fb_0_24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65" name="Google Shape;2465;g16bae8313fb_0_24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66" name="Google Shape;2466;g16bae8313fb_0_245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67" name="Google Shape;2467;g16bae8313fb_0_245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68" name="Google Shape;2468;g16bae8313fb_0_2453"/>
          <p:cNvSpPr/>
          <p:nvPr>
            <p:ph idx="3" type="pic"/>
          </p:nvPr>
        </p:nvSpPr>
        <p:spPr>
          <a:xfrm>
            <a:off x="3686431" y="1749300"/>
            <a:ext cx="2409600" cy="2136900"/>
          </a:xfrm>
          <a:prstGeom prst="rect">
            <a:avLst/>
          </a:prstGeom>
          <a:noFill/>
          <a:ln>
            <a:noFill/>
          </a:ln>
        </p:spPr>
      </p:sp>
      <p:sp>
        <p:nvSpPr>
          <p:cNvPr id="2469" name="Google Shape;2469;g16bae8313fb_0_2453"/>
          <p:cNvSpPr/>
          <p:nvPr>
            <p:ph idx="4" type="pic"/>
          </p:nvPr>
        </p:nvSpPr>
        <p:spPr>
          <a:xfrm>
            <a:off x="3686431" y="4035300"/>
            <a:ext cx="2409600" cy="2136900"/>
          </a:xfrm>
          <a:prstGeom prst="rect">
            <a:avLst/>
          </a:prstGeom>
          <a:noFill/>
          <a:ln>
            <a:noFill/>
          </a:ln>
        </p:spPr>
      </p:sp>
      <p:sp>
        <p:nvSpPr>
          <p:cNvPr id="2470" name="Google Shape;2470;g16bae8313fb_0_2453"/>
          <p:cNvSpPr/>
          <p:nvPr>
            <p:ph idx="5" type="pic"/>
          </p:nvPr>
        </p:nvSpPr>
        <p:spPr>
          <a:xfrm>
            <a:off x="1143000" y="1752600"/>
            <a:ext cx="2409600" cy="2136900"/>
          </a:xfrm>
          <a:prstGeom prst="rect">
            <a:avLst/>
          </a:prstGeom>
          <a:noFill/>
          <a:ln>
            <a:noFill/>
          </a:ln>
        </p:spPr>
      </p:sp>
      <p:sp>
        <p:nvSpPr>
          <p:cNvPr id="2471" name="Google Shape;2471;g16bae8313fb_0_2453"/>
          <p:cNvSpPr/>
          <p:nvPr>
            <p:ph idx="6" type="pic"/>
          </p:nvPr>
        </p:nvSpPr>
        <p:spPr>
          <a:xfrm>
            <a:off x="1143000" y="4038600"/>
            <a:ext cx="2409600" cy="2136900"/>
          </a:xfrm>
          <a:prstGeom prst="rect">
            <a:avLst/>
          </a:prstGeom>
          <a:noFill/>
          <a:ln>
            <a:noFill/>
          </a:ln>
        </p:spPr>
      </p:sp>
      <p:pic>
        <p:nvPicPr>
          <p:cNvPr id="2472" name="Google Shape;2472;g16bae8313fb_0_245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7">
  <p:cSld name="28_Blank_1_1_1_1_1_1_1_3">
    <p:spTree>
      <p:nvGrpSpPr>
        <p:cNvPr id="2473" name="Shape 2473"/>
        <p:cNvGrpSpPr/>
        <p:nvPr/>
      </p:nvGrpSpPr>
      <p:grpSpPr>
        <a:xfrm>
          <a:off x="0" y="0"/>
          <a:ext cx="0" cy="0"/>
          <a:chOff x="0" y="0"/>
          <a:chExt cx="0" cy="0"/>
        </a:xfrm>
      </p:grpSpPr>
      <p:pic>
        <p:nvPicPr>
          <p:cNvPr id="2474" name="Google Shape;2474;g16bae8313fb_0_246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75" name="Google Shape;2475;g16bae8313fb_0_24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76" name="Google Shape;2476;g16bae8313fb_0_24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77" name="Google Shape;2477;g16bae8313fb_0_2464"/>
          <p:cNvSpPr/>
          <p:nvPr>
            <p:ph idx="2" type="pic"/>
          </p:nvPr>
        </p:nvSpPr>
        <p:spPr>
          <a:xfrm>
            <a:off x="1140001" y="1972500"/>
            <a:ext cx="9912000" cy="4123500"/>
          </a:xfrm>
          <a:prstGeom prst="rect">
            <a:avLst/>
          </a:prstGeom>
          <a:noFill/>
          <a:ln>
            <a:noFill/>
          </a:ln>
        </p:spPr>
      </p:sp>
      <p:pic>
        <p:nvPicPr>
          <p:cNvPr id="2478" name="Google Shape;2478;g16bae8313fb_0_24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p:cSld name="16_Blank_1">
    <p:spTree>
      <p:nvGrpSpPr>
        <p:cNvPr id="2479" name="Shape 2479"/>
        <p:cNvGrpSpPr/>
        <p:nvPr/>
      </p:nvGrpSpPr>
      <p:grpSpPr>
        <a:xfrm>
          <a:off x="0" y="0"/>
          <a:ext cx="0" cy="0"/>
          <a:chOff x="0" y="0"/>
          <a:chExt cx="0" cy="0"/>
        </a:xfrm>
      </p:grpSpPr>
      <p:pic>
        <p:nvPicPr>
          <p:cNvPr id="2480" name="Google Shape;2480;g16bae8313fb_0_247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81" name="Google Shape;2481;g16bae8313fb_0_247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2" name="Google Shape;2482;g16bae8313fb_0_247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83" name="Google Shape;2483;g16bae8313fb_0_247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1">
  <p:cSld name="28_Blank_1_1_3_2">
    <p:spTree>
      <p:nvGrpSpPr>
        <p:cNvPr id="2484" name="Shape 2484"/>
        <p:cNvGrpSpPr/>
        <p:nvPr/>
      </p:nvGrpSpPr>
      <p:grpSpPr>
        <a:xfrm>
          <a:off x="0" y="0"/>
          <a:ext cx="0" cy="0"/>
          <a:chOff x="0" y="0"/>
          <a:chExt cx="0" cy="0"/>
        </a:xfrm>
      </p:grpSpPr>
      <p:pic>
        <p:nvPicPr>
          <p:cNvPr id="2485" name="Google Shape;2485;g16bae8313fb_0_247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86" name="Google Shape;2486;g16bae8313fb_0_247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87" name="Google Shape;2487;g16bae8313fb_0_247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8" name="Google Shape;2488;g16bae8313fb_0_247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89" name="Google Shape;2489;g16bae8313fb_0_247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90" name="Google Shape;2490;g16bae8313fb_0_247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491" name="Google Shape;2491;g16bae8313fb_0_247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2">
  <p:cSld name="28_Blank_1_1_2_2">
    <p:spTree>
      <p:nvGrpSpPr>
        <p:cNvPr id="2492" name="Shape 2492"/>
        <p:cNvGrpSpPr/>
        <p:nvPr/>
      </p:nvGrpSpPr>
      <p:grpSpPr>
        <a:xfrm>
          <a:off x="0" y="0"/>
          <a:ext cx="0" cy="0"/>
          <a:chOff x="0" y="0"/>
          <a:chExt cx="0" cy="0"/>
        </a:xfrm>
      </p:grpSpPr>
      <p:pic>
        <p:nvPicPr>
          <p:cNvPr id="2493" name="Google Shape;2493;g16bae8313fb_0_248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94" name="Google Shape;2494;g16bae8313fb_0_248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95" name="Google Shape;2495;g16bae8313fb_0_248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6" name="Google Shape;2496;g16bae8313fb_0_24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97" name="Google Shape;2497;g16bae8313fb_0_248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98" name="Google Shape;2498;g16bae8313fb_0_248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499" name="Google Shape;2499;g16bae8313fb_0_2483"/>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500" name="Google Shape;2500;g16bae8313fb_0_248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3">
  <p:cSld name="28_Blank_1_1_1_2">
    <p:spTree>
      <p:nvGrpSpPr>
        <p:cNvPr id="2501" name="Shape 2501"/>
        <p:cNvGrpSpPr/>
        <p:nvPr/>
      </p:nvGrpSpPr>
      <p:grpSpPr>
        <a:xfrm>
          <a:off x="0" y="0"/>
          <a:ext cx="0" cy="0"/>
          <a:chOff x="0" y="0"/>
          <a:chExt cx="0" cy="0"/>
        </a:xfrm>
      </p:grpSpPr>
      <p:pic>
        <p:nvPicPr>
          <p:cNvPr id="2502" name="Google Shape;2502;g16bae8313fb_0_249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03" name="Google Shape;2503;g16bae8313fb_0_249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04" name="Google Shape;2504;g16bae8313fb_0_249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5" name="Google Shape;2505;g16bae8313fb_0_24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06" name="Google Shape;2506;g16bae8313fb_0_249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07" name="Google Shape;2507;g16bae8313fb_0_2492"/>
          <p:cNvSpPr/>
          <p:nvPr>
            <p:ph idx="3" type="pic"/>
          </p:nvPr>
        </p:nvSpPr>
        <p:spPr>
          <a:xfrm>
            <a:off x="1122001" y="1972500"/>
            <a:ext cx="4974000" cy="4123500"/>
          </a:xfrm>
          <a:prstGeom prst="rect">
            <a:avLst/>
          </a:prstGeom>
          <a:noFill/>
          <a:ln>
            <a:noFill/>
          </a:ln>
        </p:spPr>
      </p:sp>
      <p:sp>
        <p:nvSpPr>
          <p:cNvPr id="2508" name="Google Shape;2508;g16bae8313fb_0_249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509" name="Google Shape;2509;g16bae8313fb_0_249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4">
  <p:cSld name="28_Blank_1_1_1_1_1_4">
    <p:spTree>
      <p:nvGrpSpPr>
        <p:cNvPr id="2510" name="Shape 2510"/>
        <p:cNvGrpSpPr/>
        <p:nvPr/>
      </p:nvGrpSpPr>
      <p:grpSpPr>
        <a:xfrm>
          <a:off x="0" y="0"/>
          <a:ext cx="0" cy="0"/>
          <a:chOff x="0" y="0"/>
          <a:chExt cx="0" cy="0"/>
        </a:xfrm>
      </p:grpSpPr>
      <p:pic>
        <p:nvPicPr>
          <p:cNvPr id="2511" name="Google Shape;2511;g16bae8313fb_0_250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12" name="Google Shape;2512;g16bae8313fb_0_250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13" name="Google Shape;2513;g16bae8313fb_0_250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14" name="Google Shape;2514;g16bae8313fb_0_250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15" name="Google Shape;2515;g16bae8313fb_0_2501"/>
          <p:cNvSpPr/>
          <p:nvPr>
            <p:ph idx="2" type="pic"/>
          </p:nvPr>
        </p:nvSpPr>
        <p:spPr>
          <a:xfrm>
            <a:off x="1143000" y="1749300"/>
            <a:ext cx="4953000" cy="2136900"/>
          </a:xfrm>
          <a:prstGeom prst="rect">
            <a:avLst/>
          </a:prstGeom>
          <a:noFill/>
          <a:ln>
            <a:noFill/>
          </a:ln>
        </p:spPr>
      </p:sp>
      <p:sp>
        <p:nvSpPr>
          <p:cNvPr id="2516" name="Google Shape;2516;g16bae8313fb_0_2501"/>
          <p:cNvSpPr/>
          <p:nvPr>
            <p:ph idx="3" type="pic"/>
          </p:nvPr>
        </p:nvSpPr>
        <p:spPr>
          <a:xfrm>
            <a:off x="1143000" y="4035300"/>
            <a:ext cx="4953000" cy="2136900"/>
          </a:xfrm>
          <a:prstGeom prst="rect">
            <a:avLst/>
          </a:prstGeom>
          <a:noFill/>
          <a:ln>
            <a:noFill/>
          </a:ln>
        </p:spPr>
      </p:sp>
      <p:sp>
        <p:nvSpPr>
          <p:cNvPr id="2517" name="Google Shape;2517;g16bae8313fb_0_250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18" name="Google Shape;2518;g16bae8313fb_0_250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519" name="Google Shape;2519;g16bae8313fb_0_250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5">
  <p:cSld name="28_Blank_1_1_1_1_1_2_2">
    <p:spTree>
      <p:nvGrpSpPr>
        <p:cNvPr id="2520" name="Shape 2520"/>
        <p:cNvGrpSpPr/>
        <p:nvPr/>
      </p:nvGrpSpPr>
      <p:grpSpPr>
        <a:xfrm>
          <a:off x="0" y="0"/>
          <a:ext cx="0" cy="0"/>
          <a:chOff x="0" y="0"/>
          <a:chExt cx="0" cy="0"/>
        </a:xfrm>
      </p:grpSpPr>
      <p:pic>
        <p:nvPicPr>
          <p:cNvPr id="2521" name="Google Shape;2521;g16bae8313fb_0_251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22" name="Google Shape;2522;g16bae8313fb_0_251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23" name="Google Shape;2523;g16bae8313fb_0_25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24" name="Google Shape;2524;g16bae8313fb_0_25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25" name="Google Shape;2525;g16bae8313fb_0_2511"/>
          <p:cNvSpPr/>
          <p:nvPr>
            <p:ph idx="2" type="pic"/>
          </p:nvPr>
        </p:nvSpPr>
        <p:spPr>
          <a:xfrm>
            <a:off x="1141950" y="1673100"/>
            <a:ext cx="4953000" cy="1491600"/>
          </a:xfrm>
          <a:prstGeom prst="rect">
            <a:avLst/>
          </a:prstGeom>
          <a:noFill/>
          <a:ln>
            <a:noFill/>
          </a:ln>
        </p:spPr>
      </p:sp>
      <p:sp>
        <p:nvSpPr>
          <p:cNvPr id="2526" name="Google Shape;2526;g16bae8313fb_0_2511"/>
          <p:cNvSpPr/>
          <p:nvPr>
            <p:ph idx="3" type="pic"/>
          </p:nvPr>
        </p:nvSpPr>
        <p:spPr>
          <a:xfrm>
            <a:off x="1141950" y="3268673"/>
            <a:ext cx="4953000" cy="1491600"/>
          </a:xfrm>
          <a:prstGeom prst="rect">
            <a:avLst/>
          </a:prstGeom>
          <a:noFill/>
          <a:ln>
            <a:noFill/>
          </a:ln>
        </p:spPr>
      </p:sp>
      <p:sp>
        <p:nvSpPr>
          <p:cNvPr id="2527" name="Google Shape;2527;g16bae8313fb_0_251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528" name="Google Shape;2528;g16bae8313fb_0_2511"/>
          <p:cNvSpPr/>
          <p:nvPr>
            <p:ph idx="4" type="pic"/>
          </p:nvPr>
        </p:nvSpPr>
        <p:spPr>
          <a:xfrm>
            <a:off x="1140900" y="4864250"/>
            <a:ext cx="4953000" cy="1491600"/>
          </a:xfrm>
          <a:prstGeom prst="rect">
            <a:avLst/>
          </a:prstGeom>
          <a:noFill/>
          <a:ln>
            <a:noFill/>
          </a:ln>
        </p:spPr>
      </p:sp>
      <p:sp>
        <p:nvSpPr>
          <p:cNvPr id="2529" name="Google Shape;2529;g16bae8313fb_0_251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530" name="Google Shape;2530;g16bae8313fb_0_251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531" name="Google Shape;2531;g16bae8313fb_0_251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2">
  <p:cSld name="7_Title Only_1_8">
    <p:spTree>
      <p:nvGrpSpPr>
        <p:cNvPr id="212" name="Shape 212"/>
        <p:cNvGrpSpPr/>
        <p:nvPr/>
      </p:nvGrpSpPr>
      <p:grpSpPr>
        <a:xfrm>
          <a:off x="0" y="0"/>
          <a:ext cx="0" cy="0"/>
          <a:chOff x="0" y="0"/>
          <a:chExt cx="0" cy="0"/>
        </a:xfrm>
      </p:grpSpPr>
      <p:pic>
        <p:nvPicPr>
          <p:cNvPr id="213" name="Google Shape;213;g16bae8313fb_0_20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14" name="Google Shape;214;g16bae8313fb_0_20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5" name="Google Shape;215;g16bae8313fb_0_20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6" name="Google Shape;216;g16bae8313fb_0_20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7" name="Google Shape;217;g16bae8313fb_0_20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18" name="Google Shape;218;g16bae8313fb_0_203"/>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6">
  <p:cSld name="28_Blank_1_1_1_1_1_1_3">
    <p:spTree>
      <p:nvGrpSpPr>
        <p:cNvPr id="2532" name="Shape 2532"/>
        <p:cNvGrpSpPr/>
        <p:nvPr/>
      </p:nvGrpSpPr>
      <p:grpSpPr>
        <a:xfrm>
          <a:off x="0" y="0"/>
          <a:ext cx="0" cy="0"/>
          <a:chOff x="0" y="0"/>
          <a:chExt cx="0" cy="0"/>
        </a:xfrm>
      </p:grpSpPr>
      <p:pic>
        <p:nvPicPr>
          <p:cNvPr id="2533" name="Google Shape;2533;g16bae8313fb_0_252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534" name="Google Shape;2534;g16bae8313fb_0_25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35" name="Google Shape;2535;g16bae8313fb_0_25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36" name="Google Shape;2536;g16bae8313fb_0_252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7" name="Google Shape;2537;g16bae8313fb_0_252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8" name="Google Shape;2538;g16bae8313fb_0_2523"/>
          <p:cNvSpPr/>
          <p:nvPr>
            <p:ph idx="3" type="pic"/>
          </p:nvPr>
        </p:nvSpPr>
        <p:spPr>
          <a:xfrm>
            <a:off x="3686431" y="1749300"/>
            <a:ext cx="2409600" cy="2136900"/>
          </a:xfrm>
          <a:prstGeom prst="rect">
            <a:avLst/>
          </a:prstGeom>
          <a:noFill/>
          <a:ln>
            <a:noFill/>
          </a:ln>
        </p:spPr>
      </p:sp>
      <p:sp>
        <p:nvSpPr>
          <p:cNvPr id="2539" name="Google Shape;2539;g16bae8313fb_0_2523"/>
          <p:cNvSpPr/>
          <p:nvPr>
            <p:ph idx="4" type="pic"/>
          </p:nvPr>
        </p:nvSpPr>
        <p:spPr>
          <a:xfrm>
            <a:off x="3686431" y="4035300"/>
            <a:ext cx="2409600" cy="2136900"/>
          </a:xfrm>
          <a:prstGeom prst="rect">
            <a:avLst/>
          </a:prstGeom>
          <a:noFill/>
          <a:ln>
            <a:noFill/>
          </a:ln>
        </p:spPr>
      </p:sp>
      <p:sp>
        <p:nvSpPr>
          <p:cNvPr id="2540" name="Google Shape;2540;g16bae8313fb_0_2523"/>
          <p:cNvSpPr/>
          <p:nvPr>
            <p:ph idx="5" type="pic"/>
          </p:nvPr>
        </p:nvSpPr>
        <p:spPr>
          <a:xfrm>
            <a:off x="1143000" y="1752600"/>
            <a:ext cx="2409600" cy="2136900"/>
          </a:xfrm>
          <a:prstGeom prst="rect">
            <a:avLst/>
          </a:prstGeom>
          <a:noFill/>
          <a:ln>
            <a:noFill/>
          </a:ln>
        </p:spPr>
      </p:sp>
      <p:sp>
        <p:nvSpPr>
          <p:cNvPr id="2541" name="Google Shape;2541;g16bae8313fb_0_2523"/>
          <p:cNvSpPr/>
          <p:nvPr>
            <p:ph idx="6" type="pic"/>
          </p:nvPr>
        </p:nvSpPr>
        <p:spPr>
          <a:xfrm>
            <a:off x="1143000" y="4038600"/>
            <a:ext cx="2409600" cy="2136900"/>
          </a:xfrm>
          <a:prstGeom prst="rect">
            <a:avLst/>
          </a:prstGeom>
          <a:noFill/>
          <a:ln>
            <a:noFill/>
          </a:ln>
        </p:spPr>
      </p:sp>
      <p:pic>
        <p:nvPicPr>
          <p:cNvPr id="2542" name="Google Shape;2542;g16bae8313fb_0_252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7">
  <p:cSld name="28_Blank_1_1_1_1_1_1_1_2">
    <p:spTree>
      <p:nvGrpSpPr>
        <p:cNvPr id="2543" name="Shape 2543"/>
        <p:cNvGrpSpPr/>
        <p:nvPr/>
      </p:nvGrpSpPr>
      <p:grpSpPr>
        <a:xfrm>
          <a:off x="0" y="0"/>
          <a:ext cx="0" cy="0"/>
          <a:chOff x="0" y="0"/>
          <a:chExt cx="0" cy="0"/>
        </a:xfrm>
      </p:grpSpPr>
      <p:pic>
        <p:nvPicPr>
          <p:cNvPr id="2544" name="Google Shape;2544;g16bae8313fb_0_253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545" name="Google Shape;2545;g16bae8313fb_0_25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46" name="Google Shape;2546;g16bae8313fb_0_25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47" name="Google Shape;2547;g16bae8313fb_0_2534"/>
          <p:cNvSpPr/>
          <p:nvPr>
            <p:ph idx="2" type="pic"/>
          </p:nvPr>
        </p:nvSpPr>
        <p:spPr>
          <a:xfrm>
            <a:off x="1140001" y="1972500"/>
            <a:ext cx="9912000" cy="4123500"/>
          </a:xfrm>
          <a:prstGeom prst="rect">
            <a:avLst/>
          </a:prstGeom>
          <a:noFill/>
          <a:ln>
            <a:noFill/>
          </a:ln>
        </p:spPr>
      </p:sp>
      <p:pic>
        <p:nvPicPr>
          <p:cNvPr id="2548" name="Google Shape;2548;g16bae8313fb_0_253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p:cSld name="28_Blank_1_1_3_1">
    <p:spTree>
      <p:nvGrpSpPr>
        <p:cNvPr id="2549" name="Shape 2549"/>
        <p:cNvGrpSpPr/>
        <p:nvPr/>
      </p:nvGrpSpPr>
      <p:grpSpPr>
        <a:xfrm>
          <a:off x="0" y="0"/>
          <a:ext cx="0" cy="0"/>
          <a:chOff x="0" y="0"/>
          <a:chExt cx="0" cy="0"/>
        </a:xfrm>
      </p:grpSpPr>
      <p:pic>
        <p:nvPicPr>
          <p:cNvPr id="2550" name="Google Shape;2550;g16bae8313fb_0_254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51" name="Google Shape;2551;g16bae8313fb_0_254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52" name="Google Shape;2552;g16bae8313fb_0_254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3" name="Google Shape;2553;g16bae8313fb_0_254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4" name="Google Shape;2554;g16bae8313fb_0_25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555" name="Google Shape;2555;g16bae8313fb_0_254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1">
  <p:cSld name="28_Blank_1_1_3_1_1">
    <p:spTree>
      <p:nvGrpSpPr>
        <p:cNvPr id="2556" name="Shape 2556"/>
        <p:cNvGrpSpPr/>
        <p:nvPr/>
      </p:nvGrpSpPr>
      <p:grpSpPr>
        <a:xfrm>
          <a:off x="0" y="0"/>
          <a:ext cx="0" cy="0"/>
          <a:chOff x="0" y="0"/>
          <a:chExt cx="0" cy="0"/>
        </a:xfrm>
      </p:grpSpPr>
      <p:pic>
        <p:nvPicPr>
          <p:cNvPr id="2557" name="Google Shape;2557;g16bae8313fb_0_254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58" name="Google Shape;2558;g16bae8313fb_0_254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59" name="Google Shape;2559;g16bae8313fb_0_254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0" name="Google Shape;2560;g16bae8313fb_0_25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61" name="Google Shape;2561;g16bae8313fb_0_254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62" name="Google Shape;2562;g16bae8313fb_0_254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563" name="Google Shape;2563;g16bae8313fb_0_254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2">
  <p:cSld name="28_Blank_1_1_2_1">
    <p:spTree>
      <p:nvGrpSpPr>
        <p:cNvPr id="2564" name="Shape 2564"/>
        <p:cNvGrpSpPr/>
        <p:nvPr/>
      </p:nvGrpSpPr>
      <p:grpSpPr>
        <a:xfrm>
          <a:off x="0" y="0"/>
          <a:ext cx="0" cy="0"/>
          <a:chOff x="0" y="0"/>
          <a:chExt cx="0" cy="0"/>
        </a:xfrm>
      </p:grpSpPr>
      <p:pic>
        <p:nvPicPr>
          <p:cNvPr id="2565" name="Google Shape;2565;g16bae8313fb_0_255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66" name="Google Shape;2566;g16bae8313fb_0_255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67" name="Google Shape;2567;g16bae8313fb_0_255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8" name="Google Shape;2568;g16bae8313fb_0_25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69" name="Google Shape;2569;g16bae8313fb_0_255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70" name="Google Shape;2570;g16bae8313fb_0_255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571" name="Google Shape;2571;g16bae8313fb_0_2555"/>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572" name="Google Shape;2572;g16bae8313fb_0_255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3">
  <p:cSld name="28_Blank_1_1_1_1">
    <p:spTree>
      <p:nvGrpSpPr>
        <p:cNvPr id="2573" name="Shape 2573"/>
        <p:cNvGrpSpPr/>
        <p:nvPr/>
      </p:nvGrpSpPr>
      <p:grpSpPr>
        <a:xfrm>
          <a:off x="0" y="0"/>
          <a:ext cx="0" cy="0"/>
          <a:chOff x="0" y="0"/>
          <a:chExt cx="0" cy="0"/>
        </a:xfrm>
      </p:grpSpPr>
      <p:pic>
        <p:nvPicPr>
          <p:cNvPr id="2574" name="Google Shape;2574;g16bae8313fb_0_256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75" name="Google Shape;2575;g16bae8313fb_0_2564"/>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76" name="Google Shape;2576;g16bae8313fb_0_256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7" name="Google Shape;2577;g16bae8313fb_0_25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78" name="Google Shape;2578;g16bae8313fb_0_256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79" name="Google Shape;2579;g16bae8313fb_0_2564"/>
          <p:cNvSpPr/>
          <p:nvPr>
            <p:ph idx="3" type="pic"/>
          </p:nvPr>
        </p:nvSpPr>
        <p:spPr>
          <a:xfrm>
            <a:off x="1122001" y="1972500"/>
            <a:ext cx="4974000" cy="4123500"/>
          </a:xfrm>
          <a:prstGeom prst="rect">
            <a:avLst/>
          </a:prstGeom>
          <a:noFill/>
          <a:ln>
            <a:noFill/>
          </a:ln>
        </p:spPr>
      </p:sp>
      <p:sp>
        <p:nvSpPr>
          <p:cNvPr id="2580" name="Google Shape;2580;g16bae8313fb_0_256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581" name="Google Shape;2581;g16bae8313fb_0_256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4">
  <p:cSld name="28_Blank_1_1_1_1_1_3">
    <p:spTree>
      <p:nvGrpSpPr>
        <p:cNvPr id="2582" name="Shape 2582"/>
        <p:cNvGrpSpPr/>
        <p:nvPr/>
      </p:nvGrpSpPr>
      <p:grpSpPr>
        <a:xfrm>
          <a:off x="0" y="0"/>
          <a:ext cx="0" cy="0"/>
          <a:chOff x="0" y="0"/>
          <a:chExt cx="0" cy="0"/>
        </a:xfrm>
      </p:grpSpPr>
      <p:pic>
        <p:nvPicPr>
          <p:cNvPr id="2583" name="Google Shape;2583;g16bae8313fb_0_2573"/>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pic>
        <p:nvPicPr>
          <p:cNvPr id="2584" name="Google Shape;2584;g16bae8313fb_0_257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585" name="Google Shape;2585;g16bae8313fb_0_257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86" name="Google Shape;2586;g16bae8313fb_0_257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87" name="Google Shape;2587;g16bae8313fb_0_2573"/>
          <p:cNvSpPr/>
          <p:nvPr>
            <p:ph idx="2" type="pic"/>
          </p:nvPr>
        </p:nvSpPr>
        <p:spPr>
          <a:xfrm>
            <a:off x="1143000" y="1749300"/>
            <a:ext cx="4953000" cy="2136900"/>
          </a:xfrm>
          <a:prstGeom prst="rect">
            <a:avLst/>
          </a:prstGeom>
          <a:noFill/>
          <a:ln>
            <a:noFill/>
          </a:ln>
        </p:spPr>
      </p:sp>
      <p:sp>
        <p:nvSpPr>
          <p:cNvPr id="2588" name="Google Shape;2588;g16bae8313fb_0_2573"/>
          <p:cNvSpPr/>
          <p:nvPr>
            <p:ph idx="3" type="pic"/>
          </p:nvPr>
        </p:nvSpPr>
        <p:spPr>
          <a:xfrm>
            <a:off x="1143000" y="4035300"/>
            <a:ext cx="4953000" cy="2136900"/>
          </a:xfrm>
          <a:prstGeom prst="rect">
            <a:avLst/>
          </a:prstGeom>
          <a:noFill/>
          <a:ln>
            <a:noFill/>
          </a:ln>
        </p:spPr>
      </p:sp>
      <p:sp>
        <p:nvSpPr>
          <p:cNvPr id="2589" name="Google Shape;2589;g16bae8313fb_0_257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90" name="Google Shape;2590;g16bae8313fb_0_257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591" name="Google Shape;2591;g16bae8313fb_0_257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5">
  <p:cSld name="28_Blank_1_1_1_1_1_2_1">
    <p:spTree>
      <p:nvGrpSpPr>
        <p:cNvPr id="2592" name="Shape 2592"/>
        <p:cNvGrpSpPr/>
        <p:nvPr/>
      </p:nvGrpSpPr>
      <p:grpSpPr>
        <a:xfrm>
          <a:off x="0" y="0"/>
          <a:ext cx="0" cy="0"/>
          <a:chOff x="0" y="0"/>
          <a:chExt cx="0" cy="0"/>
        </a:xfrm>
      </p:grpSpPr>
      <p:pic>
        <p:nvPicPr>
          <p:cNvPr id="2593" name="Google Shape;2593;g16bae8313fb_0_2583"/>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pic>
        <p:nvPicPr>
          <p:cNvPr id="2594" name="Google Shape;2594;g16bae8313fb_0_258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595" name="Google Shape;2595;g16bae8313fb_0_25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96" name="Google Shape;2596;g16bae8313fb_0_25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97" name="Google Shape;2597;g16bae8313fb_0_2583"/>
          <p:cNvSpPr/>
          <p:nvPr>
            <p:ph idx="2" type="pic"/>
          </p:nvPr>
        </p:nvSpPr>
        <p:spPr>
          <a:xfrm>
            <a:off x="1141950" y="1673100"/>
            <a:ext cx="4953000" cy="1491600"/>
          </a:xfrm>
          <a:prstGeom prst="rect">
            <a:avLst/>
          </a:prstGeom>
          <a:noFill/>
          <a:ln>
            <a:noFill/>
          </a:ln>
        </p:spPr>
      </p:sp>
      <p:sp>
        <p:nvSpPr>
          <p:cNvPr id="2598" name="Google Shape;2598;g16bae8313fb_0_2583"/>
          <p:cNvSpPr/>
          <p:nvPr>
            <p:ph idx="3" type="pic"/>
          </p:nvPr>
        </p:nvSpPr>
        <p:spPr>
          <a:xfrm>
            <a:off x="1141950" y="3268673"/>
            <a:ext cx="4953000" cy="1491600"/>
          </a:xfrm>
          <a:prstGeom prst="rect">
            <a:avLst/>
          </a:prstGeom>
          <a:noFill/>
          <a:ln>
            <a:noFill/>
          </a:ln>
        </p:spPr>
      </p:sp>
      <p:sp>
        <p:nvSpPr>
          <p:cNvPr id="2599" name="Google Shape;2599;g16bae8313fb_0_258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600" name="Google Shape;2600;g16bae8313fb_0_2583"/>
          <p:cNvSpPr/>
          <p:nvPr>
            <p:ph idx="4" type="pic"/>
          </p:nvPr>
        </p:nvSpPr>
        <p:spPr>
          <a:xfrm>
            <a:off x="1140900" y="4864250"/>
            <a:ext cx="4953000" cy="1491600"/>
          </a:xfrm>
          <a:prstGeom prst="rect">
            <a:avLst/>
          </a:prstGeom>
          <a:noFill/>
          <a:ln>
            <a:noFill/>
          </a:ln>
        </p:spPr>
      </p:sp>
      <p:sp>
        <p:nvSpPr>
          <p:cNvPr id="2601" name="Google Shape;2601;g16bae8313fb_0_258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602" name="Google Shape;2602;g16bae8313fb_0_258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603" name="Google Shape;2603;g16bae8313fb_0_258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6">
  <p:cSld name="28_Blank_1_1_1_1_1_1_2">
    <p:spTree>
      <p:nvGrpSpPr>
        <p:cNvPr id="2604" name="Shape 2604"/>
        <p:cNvGrpSpPr/>
        <p:nvPr/>
      </p:nvGrpSpPr>
      <p:grpSpPr>
        <a:xfrm>
          <a:off x="0" y="0"/>
          <a:ext cx="0" cy="0"/>
          <a:chOff x="0" y="0"/>
          <a:chExt cx="0" cy="0"/>
        </a:xfrm>
      </p:grpSpPr>
      <p:pic>
        <p:nvPicPr>
          <p:cNvPr id="2605" name="Google Shape;2605;g16bae8313fb_0_259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606" name="Google Shape;2606;g16bae8313fb_0_25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07" name="Google Shape;2607;g16bae8313fb_0_25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08" name="Google Shape;2608;g16bae8313fb_0_259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609" name="Google Shape;2609;g16bae8313fb_0_259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610" name="Google Shape;2610;g16bae8313fb_0_2595"/>
          <p:cNvSpPr/>
          <p:nvPr>
            <p:ph idx="3" type="pic"/>
          </p:nvPr>
        </p:nvSpPr>
        <p:spPr>
          <a:xfrm>
            <a:off x="3686431" y="1749300"/>
            <a:ext cx="2409600" cy="2136900"/>
          </a:xfrm>
          <a:prstGeom prst="rect">
            <a:avLst/>
          </a:prstGeom>
          <a:noFill/>
          <a:ln>
            <a:noFill/>
          </a:ln>
        </p:spPr>
      </p:sp>
      <p:sp>
        <p:nvSpPr>
          <p:cNvPr id="2611" name="Google Shape;2611;g16bae8313fb_0_2595"/>
          <p:cNvSpPr/>
          <p:nvPr>
            <p:ph idx="4" type="pic"/>
          </p:nvPr>
        </p:nvSpPr>
        <p:spPr>
          <a:xfrm>
            <a:off x="3686431" y="4035300"/>
            <a:ext cx="2409600" cy="2136900"/>
          </a:xfrm>
          <a:prstGeom prst="rect">
            <a:avLst/>
          </a:prstGeom>
          <a:noFill/>
          <a:ln>
            <a:noFill/>
          </a:ln>
        </p:spPr>
      </p:sp>
      <p:sp>
        <p:nvSpPr>
          <p:cNvPr id="2612" name="Google Shape;2612;g16bae8313fb_0_2595"/>
          <p:cNvSpPr/>
          <p:nvPr>
            <p:ph idx="5" type="pic"/>
          </p:nvPr>
        </p:nvSpPr>
        <p:spPr>
          <a:xfrm>
            <a:off x="1143000" y="1752600"/>
            <a:ext cx="2409600" cy="2136900"/>
          </a:xfrm>
          <a:prstGeom prst="rect">
            <a:avLst/>
          </a:prstGeom>
          <a:noFill/>
          <a:ln>
            <a:noFill/>
          </a:ln>
        </p:spPr>
      </p:sp>
      <p:sp>
        <p:nvSpPr>
          <p:cNvPr id="2613" name="Google Shape;2613;g16bae8313fb_0_2595"/>
          <p:cNvSpPr/>
          <p:nvPr>
            <p:ph idx="6" type="pic"/>
          </p:nvPr>
        </p:nvSpPr>
        <p:spPr>
          <a:xfrm>
            <a:off x="1143000" y="4038600"/>
            <a:ext cx="2409600" cy="2136900"/>
          </a:xfrm>
          <a:prstGeom prst="rect">
            <a:avLst/>
          </a:prstGeom>
          <a:noFill/>
          <a:ln>
            <a:noFill/>
          </a:ln>
        </p:spPr>
      </p:sp>
      <p:pic>
        <p:nvPicPr>
          <p:cNvPr id="2614" name="Google Shape;2614;g16bae8313fb_0_25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7">
  <p:cSld name="28_Blank_1_1_1_1_1_1_1_1">
    <p:spTree>
      <p:nvGrpSpPr>
        <p:cNvPr id="2615" name="Shape 2615"/>
        <p:cNvGrpSpPr/>
        <p:nvPr/>
      </p:nvGrpSpPr>
      <p:grpSpPr>
        <a:xfrm>
          <a:off x="0" y="0"/>
          <a:ext cx="0" cy="0"/>
          <a:chOff x="0" y="0"/>
          <a:chExt cx="0" cy="0"/>
        </a:xfrm>
      </p:grpSpPr>
      <p:pic>
        <p:nvPicPr>
          <p:cNvPr id="2616" name="Google Shape;2616;g16bae8313fb_0_260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617" name="Google Shape;2617;g16bae8313fb_0_26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18" name="Google Shape;2618;g16bae8313fb_0_26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19" name="Google Shape;2619;g16bae8313fb_0_2606"/>
          <p:cNvSpPr/>
          <p:nvPr>
            <p:ph idx="2" type="pic"/>
          </p:nvPr>
        </p:nvSpPr>
        <p:spPr>
          <a:xfrm>
            <a:off x="1140001" y="1972500"/>
            <a:ext cx="9912000" cy="4123500"/>
          </a:xfrm>
          <a:prstGeom prst="rect">
            <a:avLst/>
          </a:prstGeom>
          <a:noFill/>
          <a:ln>
            <a:noFill/>
          </a:ln>
        </p:spPr>
      </p:sp>
      <p:pic>
        <p:nvPicPr>
          <p:cNvPr id="2620" name="Google Shape;2620;g16bae8313fb_0_26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2">
  <p:cSld name="Blank_2">
    <p:spTree>
      <p:nvGrpSpPr>
        <p:cNvPr id="21" name="Shape 21"/>
        <p:cNvGrpSpPr/>
        <p:nvPr/>
      </p:nvGrpSpPr>
      <p:grpSpPr>
        <a:xfrm>
          <a:off x="0" y="0"/>
          <a:ext cx="0" cy="0"/>
          <a:chOff x="0" y="0"/>
          <a:chExt cx="0" cy="0"/>
        </a:xfrm>
      </p:grpSpPr>
      <p:pic>
        <p:nvPicPr>
          <p:cNvPr id="22" name="Google Shape;22;g16bae8313fb_0_12"/>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23" name="Google Shape;23;g16bae8313fb_0_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g16bae8313fb_0_12"/>
          <p:cNvSpPr txBox="1"/>
          <p:nvPr>
            <p:ph idx="1" type="body"/>
          </p:nvPr>
        </p:nvSpPr>
        <p:spPr>
          <a:xfrm>
            <a:off x="385475" y="1690825"/>
            <a:ext cx="6701100" cy="4665600"/>
          </a:xfrm>
          <a:prstGeom prst="rect">
            <a:avLst/>
          </a:prstGeom>
          <a:noFill/>
          <a:ln>
            <a:noFill/>
          </a:ln>
        </p:spPr>
        <p:txBody>
          <a:bodyPr anchorCtr="0" anchor="ctr" bIns="45700" lIns="91425" spcFirstLastPara="1" rIns="91425" wrap="square" tIns="45700">
            <a:normAutofit/>
          </a:bodyPr>
          <a:lstStyle>
            <a:lvl1pPr indent="-342900" lvl="0" marL="457200" rtl="0" algn="ctr">
              <a:lnSpc>
                <a:spcPct val="100000"/>
              </a:lnSpc>
              <a:spcBef>
                <a:spcPts val="1000"/>
              </a:spcBef>
              <a:spcAft>
                <a:spcPts val="0"/>
              </a:spcAft>
              <a:buSzPts val="1800"/>
              <a:buChar char="•"/>
              <a:defRPr/>
            </a:lvl1pPr>
            <a:lvl2pPr indent="-342900" lvl="1" marL="914400" rtl="0" algn="ctr">
              <a:lnSpc>
                <a:spcPct val="100000"/>
              </a:lnSpc>
              <a:spcBef>
                <a:spcPts val="500"/>
              </a:spcBef>
              <a:spcAft>
                <a:spcPts val="0"/>
              </a:spcAft>
              <a:buSzPts val="1800"/>
              <a:buChar char="•"/>
              <a:defRPr/>
            </a:lvl2pPr>
            <a:lvl3pPr indent="-342900" lvl="2" marL="1371600" rtl="0" algn="ctr">
              <a:lnSpc>
                <a:spcPct val="100000"/>
              </a:lnSpc>
              <a:spcBef>
                <a:spcPts val="500"/>
              </a:spcBef>
              <a:spcAft>
                <a:spcPts val="0"/>
              </a:spcAft>
              <a:buSzPts val="1800"/>
              <a:buChar char="•"/>
              <a:defRPr/>
            </a:lvl3pPr>
            <a:lvl4pPr indent="-342900" lvl="3" marL="1828800" rtl="0" algn="ctr">
              <a:lnSpc>
                <a:spcPct val="100000"/>
              </a:lnSpc>
              <a:spcBef>
                <a:spcPts val="500"/>
              </a:spcBef>
              <a:spcAft>
                <a:spcPts val="0"/>
              </a:spcAft>
              <a:buSzPts val="1800"/>
              <a:buChar char="•"/>
              <a:defRPr/>
            </a:lvl4pPr>
            <a:lvl5pPr indent="-342900" lvl="4" marL="2286000" rtl="0" algn="ctr">
              <a:lnSpc>
                <a:spcPct val="100000"/>
              </a:lnSpc>
              <a:spcBef>
                <a:spcPts val="500"/>
              </a:spcBef>
              <a:spcAft>
                <a:spcPts val="0"/>
              </a:spcAft>
              <a:buSzPts val="1800"/>
              <a:buChar char="•"/>
              <a:defRPr/>
            </a:lvl5pPr>
            <a:lvl6pPr indent="-342900" lvl="5" marL="2743200" rtl="0" algn="ctr">
              <a:lnSpc>
                <a:spcPct val="100000"/>
              </a:lnSpc>
              <a:spcBef>
                <a:spcPts val="500"/>
              </a:spcBef>
              <a:spcAft>
                <a:spcPts val="0"/>
              </a:spcAft>
              <a:buSzPts val="1800"/>
              <a:buChar char="•"/>
              <a:defRPr/>
            </a:lvl6pPr>
            <a:lvl7pPr indent="-342900" lvl="6" marL="3200400" rtl="0" algn="ctr">
              <a:lnSpc>
                <a:spcPct val="100000"/>
              </a:lnSpc>
              <a:spcBef>
                <a:spcPts val="500"/>
              </a:spcBef>
              <a:spcAft>
                <a:spcPts val="0"/>
              </a:spcAft>
              <a:buSzPts val="1800"/>
              <a:buChar char="•"/>
              <a:defRPr/>
            </a:lvl7pPr>
            <a:lvl8pPr indent="-342900" lvl="7" marL="3657600" rtl="0" algn="ctr">
              <a:lnSpc>
                <a:spcPct val="100000"/>
              </a:lnSpc>
              <a:spcBef>
                <a:spcPts val="500"/>
              </a:spcBef>
              <a:spcAft>
                <a:spcPts val="0"/>
              </a:spcAft>
              <a:buSzPts val="1800"/>
              <a:buChar char="•"/>
              <a:defRPr/>
            </a:lvl8pPr>
            <a:lvl9pPr indent="-342900" lvl="8" marL="4114800" rtl="0" algn="ctr">
              <a:lnSpc>
                <a:spcPct val="100000"/>
              </a:lnSpc>
              <a:spcBef>
                <a:spcPts val="500"/>
              </a:spcBef>
              <a:spcAft>
                <a:spcPts val="0"/>
              </a:spcAft>
              <a:buSzPts val="1800"/>
              <a:buChar char="•"/>
              <a:defRPr/>
            </a:lvl9pPr>
          </a:lstStyle>
          <a:p/>
        </p:txBody>
      </p:sp>
      <p:sp>
        <p:nvSpPr>
          <p:cNvPr id="25" name="Google Shape;25;g16bae8313fb_0_12"/>
          <p:cNvSpPr txBox="1"/>
          <p:nvPr>
            <p:ph type="title"/>
          </p:nvPr>
        </p:nvSpPr>
        <p:spPr>
          <a:xfrm>
            <a:off x="385501" y="365125"/>
            <a:ext cx="67011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3">
  <p:cSld name="7_Title Only_2_8">
    <p:spTree>
      <p:nvGrpSpPr>
        <p:cNvPr id="219" name="Shape 219"/>
        <p:cNvGrpSpPr/>
        <p:nvPr/>
      </p:nvGrpSpPr>
      <p:grpSpPr>
        <a:xfrm>
          <a:off x="0" y="0"/>
          <a:ext cx="0" cy="0"/>
          <a:chOff x="0" y="0"/>
          <a:chExt cx="0" cy="0"/>
        </a:xfrm>
      </p:grpSpPr>
      <p:pic>
        <p:nvPicPr>
          <p:cNvPr id="220" name="Google Shape;220;g16bae8313fb_0_21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21" name="Google Shape;221;g16bae8313fb_0_2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2" name="Google Shape;222;g16bae8313fb_0_21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23" name="Google Shape;223;g16bae8313fb_0_21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4" name="Google Shape;224;g16bae8313fb_0_210"/>
          <p:cNvSpPr/>
          <p:nvPr>
            <p:ph idx="2" type="pic"/>
          </p:nvPr>
        </p:nvSpPr>
        <p:spPr>
          <a:xfrm>
            <a:off x="1122001" y="1972500"/>
            <a:ext cx="4974000" cy="4123500"/>
          </a:xfrm>
          <a:prstGeom prst="rect">
            <a:avLst/>
          </a:prstGeom>
          <a:noFill/>
          <a:ln>
            <a:noFill/>
          </a:ln>
        </p:spPr>
      </p:sp>
      <p:sp>
        <p:nvSpPr>
          <p:cNvPr id="225" name="Google Shape;225;g16bae8313fb_0_21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1 1">
  <p:cSld name="1_Title Only_1_5_1_2">
    <p:spTree>
      <p:nvGrpSpPr>
        <p:cNvPr id="2621" name="Shape 2621"/>
        <p:cNvGrpSpPr/>
        <p:nvPr/>
      </p:nvGrpSpPr>
      <p:grpSpPr>
        <a:xfrm>
          <a:off x="0" y="0"/>
          <a:ext cx="0" cy="0"/>
          <a:chOff x="0" y="0"/>
          <a:chExt cx="0" cy="0"/>
        </a:xfrm>
      </p:grpSpPr>
      <p:sp>
        <p:nvSpPr>
          <p:cNvPr id="2622" name="Google Shape;2622;g16bae8313fb_0_26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23" name="Google Shape;2623;g16bae8313fb_0_26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2624" name="Google Shape;2624;g16bae8313fb_0_2612"/>
          <p:cNvSpPr txBox="1"/>
          <p:nvPr>
            <p:ph idx="1" type="body"/>
          </p:nvPr>
        </p:nvSpPr>
        <p:spPr>
          <a:xfrm>
            <a:off x="1153201" y="1989225"/>
            <a:ext cx="9912000" cy="4123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90000"/>
              </a:lnSpc>
              <a:spcBef>
                <a:spcPts val="1000"/>
              </a:spcBef>
              <a:spcAft>
                <a:spcPts val="0"/>
              </a:spcAft>
              <a:buSzPts val="2000"/>
              <a:buChar char="•"/>
              <a:defRPr/>
            </a:lvl1pPr>
            <a:lvl2pPr indent="-342900" lvl="1" marL="914400" rtl="0" algn="ctr">
              <a:lnSpc>
                <a:spcPct val="90000"/>
              </a:lnSpc>
              <a:spcBef>
                <a:spcPts val="500"/>
              </a:spcBef>
              <a:spcAft>
                <a:spcPts val="0"/>
              </a:spcAft>
              <a:buSzPts val="1800"/>
              <a:buChar char="•"/>
              <a:defRPr/>
            </a:lvl2pPr>
            <a:lvl3pPr indent="-330200" lvl="2" marL="1371600" rtl="0" algn="ctr">
              <a:lnSpc>
                <a:spcPct val="90000"/>
              </a:lnSpc>
              <a:spcBef>
                <a:spcPts val="500"/>
              </a:spcBef>
              <a:spcAft>
                <a:spcPts val="0"/>
              </a:spcAft>
              <a:buSzPts val="1600"/>
              <a:buChar char="•"/>
              <a:defRPr/>
            </a:lvl3pPr>
            <a:lvl4pPr indent="-317500" lvl="3" marL="1828800" rtl="0" algn="ctr">
              <a:lnSpc>
                <a:spcPct val="90000"/>
              </a:lnSpc>
              <a:spcBef>
                <a:spcPts val="500"/>
              </a:spcBef>
              <a:spcAft>
                <a:spcPts val="0"/>
              </a:spcAft>
              <a:buSzPts val="1400"/>
              <a:buChar char="•"/>
              <a:defRPr/>
            </a:lvl4pPr>
            <a:lvl5pPr indent="-317500" lvl="4" marL="2286000" rtl="0" algn="ctr">
              <a:lnSpc>
                <a:spcPct val="90000"/>
              </a:lnSpc>
              <a:spcBef>
                <a:spcPts val="500"/>
              </a:spcBef>
              <a:spcAft>
                <a:spcPts val="0"/>
              </a:spcAft>
              <a:buSzPts val="1400"/>
              <a:buChar char="•"/>
              <a:defRPr/>
            </a:lvl5pPr>
            <a:lvl6pPr indent="-342900" lvl="5" marL="2743200" rtl="0" algn="ctr">
              <a:lnSpc>
                <a:spcPct val="90000"/>
              </a:lnSpc>
              <a:spcBef>
                <a:spcPts val="500"/>
              </a:spcBef>
              <a:spcAft>
                <a:spcPts val="0"/>
              </a:spcAft>
              <a:buSzPts val="1800"/>
              <a:buChar char="•"/>
              <a:defRPr/>
            </a:lvl6pPr>
            <a:lvl7pPr indent="-342900" lvl="6" marL="3200400" rtl="0" algn="ctr">
              <a:lnSpc>
                <a:spcPct val="90000"/>
              </a:lnSpc>
              <a:spcBef>
                <a:spcPts val="500"/>
              </a:spcBef>
              <a:spcAft>
                <a:spcPts val="0"/>
              </a:spcAft>
              <a:buSzPts val="1800"/>
              <a:buChar char="•"/>
              <a:defRPr/>
            </a:lvl7pPr>
            <a:lvl8pPr indent="-342900" lvl="7" marL="3657600" rtl="0" algn="ctr">
              <a:lnSpc>
                <a:spcPct val="90000"/>
              </a:lnSpc>
              <a:spcBef>
                <a:spcPts val="500"/>
              </a:spcBef>
              <a:spcAft>
                <a:spcPts val="0"/>
              </a:spcAft>
              <a:buSzPts val="1800"/>
              <a:buChar char="•"/>
              <a:defRPr/>
            </a:lvl8pPr>
            <a:lvl9pPr indent="-342900" lvl="8" marL="4114800" rtl="0" algn="ctr">
              <a:lnSpc>
                <a:spcPct val="90000"/>
              </a:lnSpc>
              <a:spcBef>
                <a:spcPts val="500"/>
              </a:spcBef>
              <a:spcAft>
                <a:spcPts val="0"/>
              </a:spcAft>
              <a:buSzPts val="1800"/>
              <a:buChar char="•"/>
              <a:defRPr/>
            </a:lvl9pPr>
          </a:lstStyle>
          <a:p/>
        </p:txBody>
      </p:sp>
      <p:pic>
        <p:nvPicPr>
          <p:cNvPr id="2625" name="Google Shape;2625;g16bae8313fb_0_261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4">
  <p:cSld name="7_Title Only_3_8">
    <p:spTree>
      <p:nvGrpSpPr>
        <p:cNvPr id="226" name="Shape 226"/>
        <p:cNvGrpSpPr/>
        <p:nvPr/>
      </p:nvGrpSpPr>
      <p:grpSpPr>
        <a:xfrm>
          <a:off x="0" y="0"/>
          <a:ext cx="0" cy="0"/>
          <a:chOff x="0" y="0"/>
          <a:chExt cx="0" cy="0"/>
        </a:xfrm>
      </p:grpSpPr>
      <p:pic>
        <p:nvPicPr>
          <p:cNvPr id="227" name="Google Shape;227;g16bae8313fb_0_21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28" name="Google Shape;228;g16bae8313fb_0_2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9" name="Google Shape;229;g16bae8313fb_0_2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30" name="Google Shape;230;g16bae8313fb_0_2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1" name="Google Shape;231;g16bae8313fb_0_217"/>
          <p:cNvSpPr/>
          <p:nvPr>
            <p:ph idx="2" type="pic"/>
          </p:nvPr>
        </p:nvSpPr>
        <p:spPr>
          <a:xfrm>
            <a:off x="1143000" y="1749300"/>
            <a:ext cx="4953000" cy="2136900"/>
          </a:xfrm>
          <a:prstGeom prst="rect">
            <a:avLst/>
          </a:prstGeom>
          <a:noFill/>
          <a:ln>
            <a:noFill/>
          </a:ln>
        </p:spPr>
      </p:sp>
      <p:sp>
        <p:nvSpPr>
          <p:cNvPr id="232" name="Google Shape;232;g16bae8313fb_0_217"/>
          <p:cNvSpPr/>
          <p:nvPr>
            <p:ph idx="3" type="pic"/>
          </p:nvPr>
        </p:nvSpPr>
        <p:spPr>
          <a:xfrm>
            <a:off x="1143000" y="4035300"/>
            <a:ext cx="4953000" cy="2136900"/>
          </a:xfrm>
          <a:prstGeom prst="rect">
            <a:avLst/>
          </a:prstGeom>
          <a:noFill/>
          <a:ln>
            <a:noFill/>
          </a:ln>
        </p:spPr>
      </p:sp>
      <p:sp>
        <p:nvSpPr>
          <p:cNvPr id="233" name="Google Shape;233;g16bae8313fb_0_21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4" name="Google Shape;234;g16bae8313fb_0_21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5">
  <p:cSld name="7_Title Only_4_8">
    <p:spTree>
      <p:nvGrpSpPr>
        <p:cNvPr id="235" name="Shape 235"/>
        <p:cNvGrpSpPr/>
        <p:nvPr/>
      </p:nvGrpSpPr>
      <p:grpSpPr>
        <a:xfrm>
          <a:off x="0" y="0"/>
          <a:ext cx="0" cy="0"/>
          <a:chOff x="0" y="0"/>
          <a:chExt cx="0" cy="0"/>
        </a:xfrm>
      </p:grpSpPr>
      <p:pic>
        <p:nvPicPr>
          <p:cNvPr id="236" name="Google Shape;236;g16bae8313fb_0_22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37" name="Google Shape;237;g16bae8313fb_0_2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8" name="Google Shape;238;g16bae8313fb_0_22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39" name="Google Shape;239;g16bae8313fb_0_22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0" name="Google Shape;240;g16bae8313fb_0_226"/>
          <p:cNvSpPr/>
          <p:nvPr>
            <p:ph idx="2" type="pic"/>
          </p:nvPr>
        </p:nvSpPr>
        <p:spPr>
          <a:xfrm>
            <a:off x="1141950" y="1673100"/>
            <a:ext cx="4953000" cy="1491600"/>
          </a:xfrm>
          <a:prstGeom prst="rect">
            <a:avLst/>
          </a:prstGeom>
          <a:noFill/>
          <a:ln>
            <a:noFill/>
          </a:ln>
        </p:spPr>
      </p:sp>
      <p:sp>
        <p:nvSpPr>
          <p:cNvPr id="241" name="Google Shape;241;g16bae8313fb_0_226"/>
          <p:cNvSpPr/>
          <p:nvPr>
            <p:ph idx="3" type="pic"/>
          </p:nvPr>
        </p:nvSpPr>
        <p:spPr>
          <a:xfrm>
            <a:off x="1141950" y="3268673"/>
            <a:ext cx="4953000" cy="1491600"/>
          </a:xfrm>
          <a:prstGeom prst="rect">
            <a:avLst/>
          </a:prstGeom>
          <a:noFill/>
          <a:ln>
            <a:noFill/>
          </a:ln>
        </p:spPr>
      </p:sp>
      <p:sp>
        <p:nvSpPr>
          <p:cNvPr id="242" name="Google Shape;242;g16bae8313fb_0_226"/>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3" name="Google Shape;243;g16bae8313fb_0_226"/>
          <p:cNvSpPr/>
          <p:nvPr>
            <p:ph idx="4" type="pic"/>
          </p:nvPr>
        </p:nvSpPr>
        <p:spPr>
          <a:xfrm>
            <a:off x="1140900" y="4864250"/>
            <a:ext cx="4953000" cy="1491600"/>
          </a:xfrm>
          <a:prstGeom prst="rect">
            <a:avLst/>
          </a:prstGeom>
          <a:noFill/>
          <a:ln>
            <a:noFill/>
          </a:ln>
        </p:spPr>
      </p:sp>
      <p:sp>
        <p:nvSpPr>
          <p:cNvPr id="244" name="Google Shape;244;g16bae8313fb_0_226"/>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5" name="Google Shape;245;g16bae8313fb_0_226"/>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6">
  <p:cSld name="7_Title Only_5_8">
    <p:spTree>
      <p:nvGrpSpPr>
        <p:cNvPr id="246" name="Shape 246"/>
        <p:cNvGrpSpPr/>
        <p:nvPr/>
      </p:nvGrpSpPr>
      <p:grpSpPr>
        <a:xfrm>
          <a:off x="0" y="0"/>
          <a:ext cx="0" cy="0"/>
          <a:chOff x="0" y="0"/>
          <a:chExt cx="0" cy="0"/>
        </a:xfrm>
      </p:grpSpPr>
      <p:pic>
        <p:nvPicPr>
          <p:cNvPr id="247" name="Google Shape;247;g16bae8313fb_0_23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48" name="Google Shape;248;g16bae8313fb_0_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9" name="Google Shape;249;g16bae8313fb_0_2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50" name="Google Shape;250;g16bae8313fb_0_2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1" name="Google Shape;251;g16bae8313fb_0_23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2" name="Google Shape;252;g16bae8313fb_0_23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 name="Google Shape;253;g16bae8313fb_0_237"/>
          <p:cNvSpPr/>
          <p:nvPr>
            <p:ph idx="3" type="pic"/>
          </p:nvPr>
        </p:nvSpPr>
        <p:spPr>
          <a:xfrm>
            <a:off x="3686431" y="1749300"/>
            <a:ext cx="2409600" cy="2136900"/>
          </a:xfrm>
          <a:prstGeom prst="rect">
            <a:avLst/>
          </a:prstGeom>
          <a:noFill/>
          <a:ln>
            <a:noFill/>
          </a:ln>
        </p:spPr>
      </p:sp>
      <p:sp>
        <p:nvSpPr>
          <p:cNvPr id="254" name="Google Shape;254;g16bae8313fb_0_237"/>
          <p:cNvSpPr/>
          <p:nvPr>
            <p:ph idx="4" type="pic"/>
          </p:nvPr>
        </p:nvSpPr>
        <p:spPr>
          <a:xfrm>
            <a:off x="3686431" y="4035300"/>
            <a:ext cx="2409600" cy="2136900"/>
          </a:xfrm>
          <a:prstGeom prst="rect">
            <a:avLst/>
          </a:prstGeom>
          <a:noFill/>
          <a:ln>
            <a:noFill/>
          </a:ln>
        </p:spPr>
      </p:sp>
      <p:sp>
        <p:nvSpPr>
          <p:cNvPr id="255" name="Google Shape;255;g16bae8313fb_0_237"/>
          <p:cNvSpPr/>
          <p:nvPr>
            <p:ph idx="5" type="pic"/>
          </p:nvPr>
        </p:nvSpPr>
        <p:spPr>
          <a:xfrm>
            <a:off x="1143000" y="1752600"/>
            <a:ext cx="2409600" cy="2136900"/>
          </a:xfrm>
          <a:prstGeom prst="rect">
            <a:avLst/>
          </a:prstGeom>
          <a:noFill/>
          <a:ln>
            <a:noFill/>
          </a:ln>
        </p:spPr>
      </p:sp>
      <p:sp>
        <p:nvSpPr>
          <p:cNvPr id="256" name="Google Shape;256;g16bae8313fb_0_237"/>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7">
  <p:cSld name="7_Title Only_6_8">
    <p:spTree>
      <p:nvGrpSpPr>
        <p:cNvPr id="257" name="Shape 257"/>
        <p:cNvGrpSpPr/>
        <p:nvPr/>
      </p:nvGrpSpPr>
      <p:grpSpPr>
        <a:xfrm>
          <a:off x="0" y="0"/>
          <a:ext cx="0" cy="0"/>
          <a:chOff x="0" y="0"/>
          <a:chExt cx="0" cy="0"/>
        </a:xfrm>
      </p:grpSpPr>
      <p:pic>
        <p:nvPicPr>
          <p:cNvPr id="258" name="Google Shape;258;g16bae8313fb_0_24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59" name="Google Shape;259;g16bae8313fb_0_2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0" name="Google Shape;260;g16bae8313fb_0_2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1" name="Google Shape;261;g16bae8313fb_0_2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2" name="Google Shape;262;g16bae8313fb_0_24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1">
  <p:cSld name="2_Title Only_1">
    <p:spTree>
      <p:nvGrpSpPr>
        <p:cNvPr id="263" name="Shape 263"/>
        <p:cNvGrpSpPr/>
        <p:nvPr/>
      </p:nvGrpSpPr>
      <p:grpSpPr>
        <a:xfrm>
          <a:off x="0" y="0"/>
          <a:ext cx="0" cy="0"/>
          <a:chOff x="0" y="0"/>
          <a:chExt cx="0" cy="0"/>
        </a:xfrm>
      </p:grpSpPr>
      <p:pic>
        <p:nvPicPr>
          <p:cNvPr id="264" name="Google Shape;264;g16bae8313fb_0_25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65" name="Google Shape;265;g16bae8313fb_0_2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6" name="Google Shape;266;g16bae8313fb_0_2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7" name="Google Shape;267;g16bae8313fb_0_2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8" name="Google Shape;268;g16bae8313fb_0_254"/>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2">
  <p:cSld name="7_Title Only_1_7">
    <p:spTree>
      <p:nvGrpSpPr>
        <p:cNvPr id="269" name="Shape 269"/>
        <p:cNvGrpSpPr/>
        <p:nvPr/>
      </p:nvGrpSpPr>
      <p:grpSpPr>
        <a:xfrm>
          <a:off x="0" y="0"/>
          <a:ext cx="0" cy="0"/>
          <a:chOff x="0" y="0"/>
          <a:chExt cx="0" cy="0"/>
        </a:xfrm>
      </p:grpSpPr>
      <p:pic>
        <p:nvPicPr>
          <p:cNvPr id="270" name="Google Shape;270;g16bae8313fb_0_26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71" name="Google Shape;271;g16bae8313fb_0_2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72" name="Google Shape;272;g16bae8313fb_0_26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73" name="Google Shape;273;g16bae8313fb_0_2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74" name="Google Shape;274;g16bae8313fb_0_26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75" name="Google Shape;275;g16bae8313fb_0_260"/>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3">
  <p:cSld name="7_Title Only_2_7">
    <p:spTree>
      <p:nvGrpSpPr>
        <p:cNvPr id="276" name="Shape 276"/>
        <p:cNvGrpSpPr/>
        <p:nvPr/>
      </p:nvGrpSpPr>
      <p:grpSpPr>
        <a:xfrm>
          <a:off x="0" y="0"/>
          <a:ext cx="0" cy="0"/>
          <a:chOff x="0" y="0"/>
          <a:chExt cx="0" cy="0"/>
        </a:xfrm>
      </p:grpSpPr>
      <p:pic>
        <p:nvPicPr>
          <p:cNvPr id="277" name="Google Shape;277;g16bae8313fb_0_26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78" name="Google Shape;278;g16bae8313fb_0_2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79" name="Google Shape;279;g16bae8313fb_0_26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80" name="Google Shape;280;g16bae8313fb_0_2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81" name="Google Shape;281;g16bae8313fb_0_267"/>
          <p:cNvSpPr/>
          <p:nvPr>
            <p:ph idx="2" type="pic"/>
          </p:nvPr>
        </p:nvSpPr>
        <p:spPr>
          <a:xfrm>
            <a:off x="1122001" y="1972500"/>
            <a:ext cx="4974000" cy="4123500"/>
          </a:xfrm>
          <a:prstGeom prst="rect">
            <a:avLst/>
          </a:prstGeom>
          <a:noFill/>
          <a:ln>
            <a:noFill/>
          </a:ln>
        </p:spPr>
      </p:sp>
      <p:sp>
        <p:nvSpPr>
          <p:cNvPr id="282" name="Google Shape;282;g16bae8313fb_0_267"/>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4">
  <p:cSld name="7_Title Only_3_7">
    <p:spTree>
      <p:nvGrpSpPr>
        <p:cNvPr id="283" name="Shape 283"/>
        <p:cNvGrpSpPr/>
        <p:nvPr/>
      </p:nvGrpSpPr>
      <p:grpSpPr>
        <a:xfrm>
          <a:off x="0" y="0"/>
          <a:ext cx="0" cy="0"/>
          <a:chOff x="0" y="0"/>
          <a:chExt cx="0" cy="0"/>
        </a:xfrm>
      </p:grpSpPr>
      <p:pic>
        <p:nvPicPr>
          <p:cNvPr id="284" name="Google Shape;284;g16bae8313fb_0_27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85" name="Google Shape;285;g16bae8313fb_0_2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6" name="Google Shape;286;g16bae8313fb_0_27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87" name="Google Shape;287;g16bae8313fb_0_2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88" name="Google Shape;288;g16bae8313fb_0_274"/>
          <p:cNvSpPr/>
          <p:nvPr>
            <p:ph idx="2" type="pic"/>
          </p:nvPr>
        </p:nvSpPr>
        <p:spPr>
          <a:xfrm>
            <a:off x="1143000" y="1749300"/>
            <a:ext cx="4953000" cy="2136900"/>
          </a:xfrm>
          <a:prstGeom prst="rect">
            <a:avLst/>
          </a:prstGeom>
          <a:noFill/>
          <a:ln>
            <a:noFill/>
          </a:ln>
        </p:spPr>
      </p:sp>
      <p:sp>
        <p:nvSpPr>
          <p:cNvPr id="289" name="Google Shape;289;g16bae8313fb_0_274"/>
          <p:cNvSpPr/>
          <p:nvPr>
            <p:ph idx="3" type="pic"/>
          </p:nvPr>
        </p:nvSpPr>
        <p:spPr>
          <a:xfrm>
            <a:off x="1143000" y="4035300"/>
            <a:ext cx="4953000" cy="2136900"/>
          </a:xfrm>
          <a:prstGeom prst="rect">
            <a:avLst/>
          </a:prstGeom>
          <a:noFill/>
          <a:ln>
            <a:noFill/>
          </a:ln>
        </p:spPr>
      </p:sp>
      <p:sp>
        <p:nvSpPr>
          <p:cNvPr id="290" name="Google Shape;290;g16bae8313fb_0_27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91" name="Google Shape;291;g16bae8313fb_0_27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5">
  <p:cSld name="7_Title Only_4_7">
    <p:spTree>
      <p:nvGrpSpPr>
        <p:cNvPr id="292" name="Shape 292"/>
        <p:cNvGrpSpPr/>
        <p:nvPr/>
      </p:nvGrpSpPr>
      <p:grpSpPr>
        <a:xfrm>
          <a:off x="0" y="0"/>
          <a:ext cx="0" cy="0"/>
          <a:chOff x="0" y="0"/>
          <a:chExt cx="0" cy="0"/>
        </a:xfrm>
      </p:grpSpPr>
      <p:pic>
        <p:nvPicPr>
          <p:cNvPr id="293" name="Google Shape;293;g16bae8313fb_0_28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94" name="Google Shape;294;g16bae8313fb_0_2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5" name="Google Shape;295;g16bae8313fb_0_28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96" name="Google Shape;296;g16bae8313fb_0_2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97" name="Google Shape;297;g16bae8313fb_0_283"/>
          <p:cNvSpPr/>
          <p:nvPr>
            <p:ph idx="2" type="pic"/>
          </p:nvPr>
        </p:nvSpPr>
        <p:spPr>
          <a:xfrm>
            <a:off x="1141950" y="1673100"/>
            <a:ext cx="4953000" cy="1491600"/>
          </a:xfrm>
          <a:prstGeom prst="rect">
            <a:avLst/>
          </a:prstGeom>
          <a:noFill/>
          <a:ln>
            <a:noFill/>
          </a:ln>
        </p:spPr>
      </p:sp>
      <p:sp>
        <p:nvSpPr>
          <p:cNvPr id="298" name="Google Shape;298;g16bae8313fb_0_283"/>
          <p:cNvSpPr/>
          <p:nvPr>
            <p:ph idx="3" type="pic"/>
          </p:nvPr>
        </p:nvSpPr>
        <p:spPr>
          <a:xfrm>
            <a:off x="1141950" y="3268673"/>
            <a:ext cx="4953000" cy="1491600"/>
          </a:xfrm>
          <a:prstGeom prst="rect">
            <a:avLst/>
          </a:prstGeom>
          <a:noFill/>
          <a:ln>
            <a:noFill/>
          </a:ln>
        </p:spPr>
      </p:sp>
      <p:sp>
        <p:nvSpPr>
          <p:cNvPr id="299" name="Google Shape;299;g16bae8313fb_0_28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00" name="Google Shape;300;g16bae8313fb_0_283"/>
          <p:cNvSpPr/>
          <p:nvPr>
            <p:ph idx="4" type="pic"/>
          </p:nvPr>
        </p:nvSpPr>
        <p:spPr>
          <a:xfrm>
            <a:off x="1140900" y="4864250"/>
            <a:ext cx="4953000" cy="1491600"/>
          </a:xfrm>
          <a:prstGeom prst="rect">
            <a:avLst/>
          </a:prstGeom>
          <a:noFill/>
          <a:ln>
            <a:noFill/>
          </a:ln>
        </p:spPr>
      </p:sp>
      <p:sp>
        <p:nvSpPr>
          <p:cNvPr id="301" name="Google Shape;301;g16bae8313fb_0_28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02" name="Google Shape;302;g16bae8313fb_0_28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3">
  <p:cSld name="Blank_1">
    <p:spTree>
      <p:nvGrpSpPr>
        <p:cNvPr id="26" name="Shape 26"/>
        <p:cNvGrpSpPr/>
        <p:nvPr/>
      </p:nvGrpSpPr>
      <p:grpSpPr>
        <a:xfrm>
          <a:off x="0" y="0"/>
          <a:ext cx="0" cy="0"/>
          <a:chOff x="0" y="0"/>
          <a:chExt cx="0" cy="0"/>
        </a:xfrm>
      </p:grpSpPr>
      <p:pic>
        <p:nvPicPr>
          <p:cNvPr id="27" name="Google Shape;27;g16bae8313fb_0_17"/>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28" name="Google Shape;28;g16bae8313fb_0_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g16bae8313fb_0_17"/>
          <p:cNvSpPr txBox="1"/>
          <p:nvPr>
            <p:ph type="title"/>
          </p:nvPr>
        </p:nvSpPr>
        <p:spPr>
          <a:xfrm>
            <a:off x="385501" y="365125"/>
            <a:ext cx="67011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0" name="Google Shape;30;g16bae8313fb_0_17"/>
          <p:cNvSpPr txBox="1"/>
          <p:nvPr>
            <p:ph idx="1" type="body"/>
          </p:nvPr>
        </p:nvSpPr>
        <p:spPr>
          <a:xfrm>
            <a:off x="385500" y="1690825"/>
            <a:ext cx="3348300" cy="46656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1" name="Google Shape;31;g16bae8313fb_0_17"/>
          <p:cNvSpPr txBox="1"/>
          <p:nvPr>
            <p:ph idx="2" type="body"/>
          </p:nvPr>
        </p:nvSpPr>
        <p:spPr>
          <a:xfrm>
            <a:off x="3733800" y="1690825"/>
            <a:ext cx="3348300" cy="46656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6">
  <p:cSld name="7_Title Only_5_7">
    <p:spTree>
      <p:nvGrpSpPr>
        <p:cNvPr id="303" name="Shape 303"/>
        <p:cNvGrpSpPr/>
        <p:nvPr/>
      </p:nvGrpSpPr>
      <p:grpSpPr>
        <a:xfrm>
          <a:off x="0" y="0"/>
          <a:ext cx="0" cy="0"/>
          <a:chOff x="0" y="0"/>
          <a:chExt cx="0" cy="0"/>
        </a:xfrm>
      </p:grpSpPr>
      <p:pic>
        <p:nvPicPr>
          <p:cNvPr id="304" name="Google Shape;304;g16bae8313fb_0_29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05" name="Google Shape;305;g16bae8313fb_0_2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06" name="Google Shape;306;g16bae8313fb_0_2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07" name="Google Shape;307;g16bae8313fb_0_2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08" name="Google Shape;308;g16bae8313fb_0_294"/>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09" name="Google Shape;309;g16bae8313fb_0_294"/>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10" name="Google Shape;310;g16bae8313fb_0_294"/>
          <p:cNvSpPr/>
          <p:nvPr>
            <p:ph idx="3" type="pic"/>
          </p:nvPr>
        </p:nvSpPr>
        <p:spPr>
          <a:xfrm>
            <a:off x="3686431" y="1749300"/>
            <a:ext cx="2409600" cy="2136900"/>
          </a:xfrm>
          <a:prstGeom prst="rect">
            <a:avLst/>
          </a:prstGeom>
          <a:noFill/>
          <a:ln>
            <a:noFill/>
          </a:ln>
        </p:spPr>
      </p:sp>
      <p:sp>
        <p:nvSpPr>
          <p:cNvPr id="311" name="Google Shape;311;g16bae8313fb_0_294"/>
          <p:cNvSpPr/>
          <p:nvPr>
            <p:ph idx="4" type="pic"/>
          </p:nvPr>
        </p:nvSpPr>
        <p:spPr>
          <a:xfrm>
            <a:off x="3686431" y="4035300"/>
            <a:ext cx="2409600" cy="2136900"/>
          </a:xfrm>
          <a:prstGeom prst="rect">
            <a:avLst/>
          </a:prstGeom>
          <a:noFill/>
          <a:ln>
            <a:noFill/>
          </a:ln>
        </p:spPr>
      </p:sp>
      <p:sp>
        <p:nvSpPr>
          <p:cNvPr id="312" name="Google Shape;312;g16bae8313fb_0_294"/>
          <p:cNvSpPr/>
          <p:nvPr>
            <p:ph idx="5" type="pic"/>
          </p:nvPr>
        </p:nvSpPr>
        <p:spPr>
          <a:xfrm>
            <a:off x="1143000" y="1752600"/>
            <a:ext cx="2409600" cy="2136900"/>
          </a:xfrm>
          <a:prstGeom prst="rect">
            <a:avLst/>
          </a:prstGeom>
          <a:noFill/>
          <a:ln>
            <a:noFill/>
          </a:ln>
        </p:spPr>
      </p:sp>
      <p:sp>
        <p:nvSpPr>
          <p:cNvPr id="313" name="Google Shape;313;g16bae8313fb_0_294"/>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7">
  <p:cSld name="7_Title Only_6_7">
    <p:spTree>
      <p:nvGrpSpPr>
        <p:cNvPr id="314" name="Shape 314"/>
        <p:cNvGrpSpPr/>
        <p:nvPr/>
      </p:nvGrpSpPr>
      <p:grpSpPr>
        <a:xfrm>
          <a:off x="0" y="0"/>
          <a:ext cx="0" cy="0"/>
          <a:chOff x="0" y="0"/>
          <a:chExt cx="0" cy="0"/>
        </a:xfrm>
      </p:grpSpPr>
      <p:pic>
        <p:nvPicPr>
          <p:cNvPr id="315" name="Google Shape;315;g16bae8313fb_0_30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16" name="Google Shape;316;g16bae8313fb_0_30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17" name="Google Shape;317;g16bae8313fb_0_30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18" name="Google Shape;318;g16bae8313fb_0_30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19" name="Google Shape;319;g16bae8313fb_0_305"/>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1">
  <p:cSld name="8_Title Only_1">
    <p:spTree>
      <p:nvGrpSpPr>
        <p:cNvPr id="320" name="Shape 320"/>
        <p:cNvGrpSpPr/>
        <p:nvPr/>
      </p:nvGrpSpPr>
      <p:grpSpPr>
        <a:xfrm>
          <a:off x="0" y="0"/>
          <a:ext cx="0" cy="0"/>
          <a:chOff x="0" y="0"/>
          <a:chExt cx="0" cy="0"/>
        </a:xfrm>
      </p:grpSpPr>
      <p:pic>
        <p:nvPicPr>
          <p:cNvPr id="321" name="Google Shape;321;g16bae8313fb_0_31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22" name="Google Shape;322;g16bae8313fb_0_3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3" name="Google Shape;323;g16bae8313fb_0_31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24" name="Google Shape;324;g16bae8313fb_0_3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25" name="Google Shape;325;g16bae8313fb_0_31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2">
  <p:cSld name="7_Title Only_1_6">
    <p:spTree>
      <p:nvGrpSpPr>
        <p:cNvPr id="326" name="Shape 326"/>
        <p:cNvGrpSpPr/>
        <p:nvPr/>
      </p:nvGrpSpPr>
      <p:grpSpPr>
        <a:xfrm>
          <a:off x="0" y="0"/>
          <a:ext cx="0" cy="0"/>
          <a:chOff x="0" y="0"/>
          <a:chExt cx="0" cy="0"/>
        </a:xfrm>
      </p:grpSpPr>
      <p:pic>
        <p:nvPicPr>
          <p:cNvPr id="327" name="Google Shape;327;g16bae8313fb_0_31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28" name="Google Shape;328;g16bae8313fb_0_3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9" name="Google Shape;329;g16bae8313fb_0_3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30" name="Google Shape;330;g16bae8313fb_0_3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31" name="Google Shape;331;g16bae8313fb_0_31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32" name="Google Shape;332;g16bae8313fb_0_317"/>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3">
  <p:cSld name="7_Title Only_2_6">
    <p:spTree>
      <p:nvGrpSpPr>
        <p:cNvPr id="333" name="Shape 333"/>
        <p:cNvGrpSpPr/>
        <p:nvPr/>
      </p:nvGrpSpPr>
      <p:grpSpPr>
        <a:xfrm>
          <a:off x="0" y="0"/>
          <a:ext cx="0" cy="0"/>
          <a:chOff x="0" y="0"/>
          <a:chExt cx="0" cy="0"/>
        </a:xfrm>
      </p:grpSpPr>
      <p:pic>
        <p:nvPicPr>
          <p:cNvPr id="334" name="Google Shape;334;g16bae8313fb_0_32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35" name="Google Shape;335;g16bae8313fb_0_3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36" name="Google Shape;336;g16bae8313fb_0_3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37" name="Google Shape;337;g16bae8313fb_0_3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38" name="Google Shape;338;g16bae8313fb_0_324"/>
          <p:cNvSpPr/>
          <p:nvPr>
            <p:ph idx="2" type="pic"/>
          </p:nvPr>
        </p:nvSpPr>
        <p:spPr>
          <a:xfrm>
            <a:off x="1122001" y="1972500"/>
            <a:ext cx="4974000" cy="4123500"/>
          </a:xfrm>
          <a:prstGeom prst="rect">
            <a:avLst/>
          </a:prstGeom>
          <a:noFill/>
          <a:ln>
            <a:noFill/>
          </a:ln>
        </p:spPr>
      </p:sp>
      <p:sp>
        <p:nvSpPr>
          <p:cNvPr id="339" name="Google Shape;339;g16bae8313fb_0_32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4">
  <p:cSld name="7_Title Only_3_6">
    <p:spTree>
      <p:nvGrpSpPr>
        <p:cNvPr id="340" name="Shape 340"/>
        <p:cNvGrpSpPr/>
        <p:nvPr/>
      </p:nvGrpSpPr>
      <p:grpSpPr>
        <a:xfrm>
          <a:off x="0" y="0"/>
          <a:ext cx="0" cy="0"/>
          <a:chOff x="0" y="0"/>
          <a:chExt cx="0" cy="0"/>
        </a:xfrm>
      </p:grpSpPr>
      <p:pic>
        <p:nvPicPr>
          <p:cNvPr id="341" name="Google Shape;341;g16bae8313fb_0_33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42" name="Google Shape;342;g16bae8313fb_0_3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43" name="Google Shape;343;g16bae8313fb_0_3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44" name="Google Shape;344;g16bae8313fb_0_3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45" name="Google Shape;345;g16bae8313fb_0_331"/>
          <p:cNvSpPr/>
          <p:nvPr>
            <p:ph idx="2" type="pic"/>
          </p:nvPr>
        </p:nvSpPr>
        <p:spPr>
          <a:xfrm>
            <a:off x="1143000" y="1749300"/>
            <a:ext cx="4953000" cy="2136900"/>
          </a:xfrm>
          <a:prstGeom prst="rect">
            <a:avLst/>
          </a:prstGeom>
          <a:noFill/>
          <a:ln>
            <a:noFill/>
          </a:ln>
        </p:spPr>
      </p:sp>
      <p:sp>
        <p:nvSpPr>
          <p:cNvPr id="346" name="Google Shape;346;g16bae8313fb_0_331"/>
          <p:cNvSpPr/>
          <p:nvPr>
            <p:ph idx="3" type="pic"/>
          </p:nvPr>
        </p:nvSpPr>
        <p:spPr>
          <a:xfrm>
            <a:off x="1143000" y="4035300"/>
            <a:ext cx="4953000" cy="2136900"/>
          </a:xfrm>
          <a:prstGeom prst="rect">
            <a:avLst/>
          </a:prstGeom>
          <a:noFill/>
          <a:ln>
            <a:noFill/>
          </a:ln>
        </p:spPr>
      </p:sp>
      <p:sp>
        <p:nvSpPr>
          <p:cNvPr id="347" name="Google Shape;347;g16bae8313fb_0_33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48" name="Google Shape;348;g16bae8313fb_0_33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5">
  <p:cSld name="7_Title Only_4_6">
    <p:spTree>
      <p:nvGrpSpPr>
        <p:cNvPr id="349" name="Shape 349"/>
        <p:cNvGrpSpPr/>
        <p:nvPr/>
      </p:nvGrpSpPr>
      <p:grpSpPr>
        <a:xfrm>
          <a:off x="0" y="0"/>
          <a:ext cx="0" cy="0"/>
          <a:chOff x="0" y="0"/>
          <a:chExt cx="0" cy="0"/>
        </a:xfrm>
      </p:grpSpPr>
      <p:pic>
        <p:nvPicPr>
          <p:cNvPr id="350" name="Google Shape;350;g16bae8313fb_0_34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51" name="Google Shape;351;g16bae8313fb_0_3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g16bae8313fb_0_34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53" name="Google Shape;353;g16bae8313fb_0_34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54" name="Google Shape;354;g16bae8313fb_0_340"/>
          <p:cNvSpPr/>
          <p:nvPr>
            <p:ph idx="2" type="pic"/>
          </p:nvPr>
        </p:nvSpPr>
        <p:spPr>
          <a:xfrm>
            <a:off x="1141950" y="1673100"/>
            <a:ext cx="4953000" cy="1491600"/>
          </a:xfrm>
          <a:prstGeom prst="rect">
            <a:avLst/>
          </a:prstGeom>
          <a:noFill/>
          <a:ln>
            <a:noFill/>
          </a:ln>
        </p:spPr>
      </p:sp>
      <p:sp>
        <p:nvSpPr>
          <p:cNvPr id="355" name="Google Shape;355;g16bae8313fb_0_340"/>
          <p:cNvSpPr/>
          <p:nvPr>
            <p:ph idx="3" type="pic"/>
          </p:nvPr>
        </p:nvSpPr>
        <p:spPr>
          <a:xfrm>
            <a:off x="1141950" y="3268673"/>
            <a:ext cx="4953000" cy="1491600"/>
          </a:xfrm>
          <a:prstGeom prst="rect">
            <a:avLst/>
          </a:prstGeom>
          <a:noFill/>
          <a:ln>
            <a:noFill/>
          </a:ln>
        </p:spPr>
      </p:sp>
      <p:sp>
        <p:nvSpPr>
          <p:cNvPr id="356" name="Google Shape;356;g16bae8313fb_0_34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57" name="Google Shape;357;g16bae8313fb_0_340"/>
          <p:cNvSpPr/>
          <p:nvPr>
            <p:ph idx="4" type="pic"/>
          </p:nvPr>
        </p:nvSpPr>
        <p:spPr>
          <a:xfrm>
            <a:off x="1140900" y="4864250"/>
            <a:ext cx="4953000" cy="1491600"/>
          </a:xfrm>
          <a:prstGeom prst="rect">
            <a:avLst/>
          </a:prstGeom>
          <a:noFill/>
          <a:ln>
            <a:noFill/>
          </a:ln>
        </p:spPr>
      </p:sp>
      <p:sp>
        <p:nvSpPr>
          <p:cNvPr id="358" name="Google Shape;358;g16bae8313fb_0_34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59" name="Google Shape;359;g16bae8313fb_0_34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6">
  <p:cSld name="7_Title Only_5_6">
    <p:spTree>
      <p:nvGrpSpPr>
        <p:cNvPr id="360" name="Shape 360"/>
        <p:cNvGrpSpPr/>
        <p:nvPr/>
      </p:nvGrpSpPr>
      <p:grpSpPr>
        <a:xfrm>
          <a:off x="0" y="0"/>
          <a:ext cx="0" cy="0"/>
          <a:chOff x="0" y="0"/>
          <a:chExt cx="0" cy="0"/>
        </a:xfrm>
      </p:grpSpPr>
      <p:pic>
        <p:nvPicPr>
          <p:cNvPr id="361" name="Google Shape;361;g16bae8313fb_0_35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62" name="Google Shape;362;g16bae8313fb_0_3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63" name="Google Shape;363;g16bae8313fb_0_35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64" name="Google Shape;364;g16bae8313fb_0_35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65" name="Google Shape;365;g16bae8313fb_0_35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66" name="Google Shape;366;g16bae8313fb_0_35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67" name="Google Shape;367;g16bae8313fb_0_351"/>
          <p:cNvSpPr/>
          <p:nvPr>
            <p:ph idx="3" type="pic"/>
          </p:nvPr>
        </p:nvSpPr>
        <p:spPr>
          <a:xfrm>
            <a:off x="3686431" y="1749300"/>
            <a:ext cx="2409600" cy="2136900"/>
          </a:xfrm>
          <a:prstGeom prst="rect">
            <a:avLst/>
          </a:prstGeom>
          <a:noFill/>
          <a:ln>
            <a:noFill/>
          </a:ln>
        </p:spPr>
      </p:sp>
      <p:sp>
        <p:nvSpPr>
          <p:cNvPr id="368" name="Google Shape;368;g16bae8313fb_0_351"/>
          <p:cNvSpPr/>
          <p:nvPr>
            <p:ph idx="4" type="pic"/>
          </p:nvPr>
        </p:nvSpPr>
        <p:spPr>
          <a:xfrm>
            <a:off x="3686431" y="4035300"/>
            <a:ext cx="2409600" cy="2136900"/>
          </a:xfrm>
          <a:prstGeom prst="rect">
            <a:avLst/>
          </a:prstGeom>
          <a:noFill/>
          <a:ln>
            <a:noFill/>
          </a:ln>
        </p:spPr>
      </p:sp>
      <p:sp>
        <p:nvSpPr>
          <p:cNvPr id="369" name="Google Shape;369;g16bae8313fb_0_351"/>
          <p:cNvSpPr/>
          <p:nvPr>
            <p:ph idx="5" type="pic"/>
          </p:nvPr>
        </p:nvSpPr>
        <p:spPr>
          <a:xfrm>
            <a:off x="1143000" y="1752600"/>
            <a:ext cx="2409600" cy="2136900"/>
          </a:xfrm>
          <a:prstGeom prst="rect">
            <a:avLst/>
          </a:prstGeom>
          <a:noFill/>
          <a:ln>
            <a:noFill/>
          </a:ln>
        </p:spPr>
      </p:sp>
      <p:sp>
        <p:nvSpPr>
          <p:cNvPr id="370" name="Google Shape;370;g16bae8313fb_0_351"/>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7">
  <p:cSld name="7_Title Only_6_6">
    <p:spTree>
      <p:nvGrpSpPr>
        <p:cNvPr id="371" name="Shape 371"/>
        <p:cNvGrpSpPr/>
        <p:nvPr/>
      </p:nvGrpSpPr>
      <p:grpSpPr>
        <a:xfrm>
          <a:off x="0" y="0"/>
          <a:ext cx="0" cy="0"/>
          <a:chOff x="0" y="0"/>
          <a:chExt cx="0" cy="0"/>
        </a:xfrm>
      </p:grpSpPr>
      <p:pic>
        <p:nvPicPr>
          <p:cNvPr id="372" name="Google Shape;372;g16bae8313fb_0_36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73" name="Google Shape;373;g16bae8313fb_0_3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74" name="Google Shape;374;g16bae8313fb_0_36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75" name="Google Shape;375;g16bae8313fb_0_3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76" name="Google Shape;376;g16bae8313fb_0_362"/>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1">
  <p:cSld name="3_Title Only_1">
    <p:spTree>
      <p:nvGrpSpPr>
        <p:cNvPr id="377" name="Shape 377"/>
        <p:cNvGrpSpPr/>
        <p:nvPr/>
      </p:nvGrpSpPr>
      <p:grpSpPr>
        <a:xfrm>
          <a:off x="0" y="0"/>
          <a:ext cx="0" cy="0"/>
          <a:chOff x="0" y="0"/>
          <a:chExt cx="0" cy="0"/>
        </a:xfrm>
      </p:grpSpPr>
      <p:pic>
        <p:nvPicPr>
          <p:cNvPr id="378" name="Google Shape;378;g16bae8313fb_0_36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79" name="Google Shape;379;g16bae8313fb_0_3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g16bae8313fb_0_36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81" name="Google Shape;381;g16bae8313fb_0_3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82" name="Google Shape;382;g16bae8313fb_0_368"/>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0">
  <p:cSld name="1_Title Only_1_5_1">
    <p:spTree>
      <p:nvGrpSpPr>
        <p:cNvPr id="32" name="Shape 32"/>
        <p:cNvGrpSpPr/>
        <p:nvPr/>
      </p:nvGrpSpPr>
      <p:grpSpPr>
        <a:xfrm>
          <a:off x="0" y="0"/>
          <a:ext cx="0" cy="0"/>
          <a:chOff x="0" y="0"/>
          <a:chExt cx="0" cy="0"/>
        </a:xfrm>
      </p:grpSpPr>
      <p:sp>
        <p:nvSpPr>
          <p:cNvPr id="33" name="Google Shape;33;g16bae8313fb_0_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g16bae8313fb_0_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35" name="Google Shape;35;g16bae8313fb_0_2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2">
  <p:cSld name="7_Title Only_1_5">
    <p:spTree>
      <p:nvGrpSpPr>
        <p:cNvPr id="383" name="Shape 383"/>
        <p:cNvGrpSpPr/>
        <p:nvPr/>
      </p:nvGrpSpPr>
      <p:grpSpPr>
        <a:xfrm>
          <a:off x="0" y="0"/>
          <a:ext cx="0" cy="0"/>
          <a:chOff x="0" y="0"/>
          <a:chExt cx="0" cy="0"/>
        </a:xfrm>
      </p:grpSpPr>
      <p:pic>
        <p:nvPicPr>
          <p:cNvPr id="384" name="Google Shape;384;g16bae8313fb_0_37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85" name="Google Shape;385;g16bae8313fb_0_3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g16bae8313fb_0_37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87" name="Google Shape;387;g16bae8313fb_0_3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88" name="Google Shape;388;g16bae8313fb_0_37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89" name="Google Shape;389;g16bae8313fb_0_37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3">
  <p:cSld name="7_Title Only_2_5">
    <p:spTree>
      <p:nvGrpSpPr>
        <p:cNvPr id="390" name="Shape 390"/>
        <p:cNvGrpSpPr/>
        <p:nvPr/>
      </p:nvGrpSpPr>
      <p:grpSpPr>
        <a:xfrm>
          <a:off x="0" y="0"/>
          <a:ext cx="0" cy="0"/>
          <a:chOff x="0" y="0"/>
          <a:chExt cx="0" cy="0"/>
        </a:xfrm>
      </p:grpSpPr>
      <p:pic>
        <p:nvPicPr>
          <p:cNvPr id="391" name="Google Shape;391;g16bae8313fb_0_38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92" name="Google Shape;392;g16bae8313fb_0_3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93" name="Google Shape;393;g16bae8313fb_0_38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94" name="Google Shape;394;g16bae8313fb_0_3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95" name="Google Shape;395;g16bae8313fb_0_381"/>
          <p:cNvSpPr/>
          <p:nvPr>
            <p:ph idx="2" type="pic"/>
          </p:nvPr>
        </p:nvSpPr>
        <p:spPr>
          <a:xfrm>
            <a:off x="1122001" y="1972500"/>
            <a:ext cx="4974000" cy="4123500"/>
          </a:xfrm>
          <a:prstGeom prst="rect">
            <a:avLst/>
          </a:prstGeom>
          <a:noFill/>
          <a:ln>
            <a:noFill/>
          </a:ln>
        </p:spPr>
      </p:sp>
      <p:sp>
        <p:nvSpPr>
          <p:cNvPr id="396" name="Google Shape;396;g16bae8313fb_0_381"/>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4">
  <p:cSld name="7_Title Only_3_5">
    <p:spTree>
      <p:nvGrpSpPr>
        <p:cNvPr id="397" name="Shape 397"/>
        <p:cNvGrpSpPr/>
        <p:nvPr/>
      </p:nvGrpSpPr>
      <p:grpSpPr>
        <a:xfrm>
          <a:off x="0" y="0"/>
          <a:ext cx="0" cy="0"/>
          <a:chOff x="0" y="0"/>
          <a:chExt cx="0" cy="0"/>
        </a:xfrm>
      </p:grpSpPr>
      <p:pic>
        <p:nvPicPr>
          <p:cNvPr id="398" name="Google Shape;398;g16bae8313fb_0_38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99" name="Google Shape;399;g16bae8313fb_0_3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00" name="Google Shape;400;g16bae8313fb_0_38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01" name="Google Shape;401;g16bae8313fb_0_38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02" name="Google Shape;402;g16bae8313fb_0_388"/>
          <p:cNvSpPr/>
          <p:nvPr>
            <p:ph idx="2" type="pic"/>
          </p:nvPr>
        </p:nvSpPr>
        <p:spPr>
          <a:xfrm>
            <a:off x="1143000" y="1749300"/>
            <a:ext cx="4953000" cy="2136900"/>
          </a:xfrm>
          <a:prstGeom prst="rect">
            <a:avLst/>
          </a:prstGeom>
          <a:noFill/>
          <a:ln>
            <a:noFill/>
          </a:ln>
        </p:spPr>
      </p:sp>
      <p:sp>
        <p:nvSpPr>
          <p:cNvPr id="403" name="Google Shape;403;g16bae8313fb_0_388"/>
          <p:cNvSpPr/>
          <p:nvPr>
            <p:ph idx="3" type="pic"/>
          </p:nvPr>
        </p:nvSpPr>
        <p:spPr>
          <a:xfrm>
            <a:off x="1143000" y="4035300"/>
            <a:ext cx="4953000" cy="2136900"/>
          </a:xfrm>
          <a:prstGeom prst="rect">
            <a:avLst/>
          </a:prstGeom>
          <a:noFill/>
          <a:ln>
            <a:noFill/>
          </a:ln>
        </p:spPr>
      </p:sp>
      <p:sp>
        <p:nvSpPr>
          <p:cNvPr id="404" name="Google Shape;404;g16bae8313fb_0_38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05" name="Google Shape;405;g16bae8313fb_0_388"/>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5">
  <p:cSld name="7_Title Only_4_5">
    <p:spTree>
      <p:nvGrpSpPr>
        <p:cNvPr id="406" name="Shape 406"/>
        <p:cNvGrpSpPr/>
        <p:nvPr/>
      </p:nvGrpSpPr>
      <p:grpSpPr>
        <a:xfrm>
          <a:off x="0" y="0"/>
          <a:ext cx="0" cy="0"/>
          <a:chOff x="0" y="0"/>
          <a:chExt cx="0" cy="0"/>
        </a:xfrm>
      </p:grpSpPr>
      <p:pic>
        <p:nvPicPr>
          <p:cNvPr id="407" name="Google Shape;407;g16bae8313fb_0_39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08" name="Google Shape;408;g16bae8313fb_0_3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g16bae8313fb_0_39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10" name="Google Shape;410;g16bae8313fb_0_3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11" name="Google Shape;411;g16bae8313fb_0_397"/>
          <p:cNvSpPr/>
          <p:nvPr>
            <p:ph idx="2" type="pic"/>
          </p:nvPr>
        </p:nvSpPr>
        <p:spPr>
          <a:xfrm>
            <a:off x="1141950" y="1673100"/>
            <a:ext cx="4953000" cy="1491600"/>
          </a:xfrm>
          <a:prstGeom prst="rect">
            <a:avLst/>
          </a:prstGeom>
          <a:noFill/>
          <a:ln>
            <a:noFill/>
          </a:ln>
        </p:spPr>
      </p:sp>
      <p:sp>
        <p:nvSpPr>
          <p:cNvPr id="412" name="Google Shape;412;g16bae8313fb_0_397"/>
          <p:cNvSpPr/>
          <p:nvPr>
            <p:ph idx="3" type="pic"/>
          </p:nvPr>
        </p:nvSpPr>
        <p:spPr>
          <a:xfrm>
            <a:off x="1141950" y="3268673"/>
            <a:ext cx="4953000" cy="1491600"/>
          </a:xfrm>
          <a:prstGeom prst="rect">
            <a:avLst/>
          </a:prstGeom>
          <a:noFill/>
          <a:ln>
            <a:noFill/>
          </a:ln>
        </p:spPr>
      </p:sp>
      <p:sp>
        <p:nvSpPr>
          <p:cNvPr id="413" name="Google Shape;413;g16bae8313fb_0_39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14" name="Google Shape;414;g16bae8313fb_0_397"/>
          <p:cNvSpPr/>
          <p:nvPr>
            <p:ph idx="4" type="pic"/>
          </p:nvPr>
        </p:nvSpPr>
        <p:spPr>
          <a:xfrm>
            <a:off x="1140900" y="4864250"/>
            <a:ext cx="4953000" cy="1491600"/>
          </a:xfrm>
          <a:prstGeom prst="rect">
            <a:avLst/>
          </a:prstGeom>
          <a:noFill/>
          <a:ln>
            <a:noFill/>
          </a:ln>
        </p:spPr>
      </p:sp>
      <p:sp>
        <p:nvSpPr>
          <p:cNvPr id="415" name="Google Shape;415;g16bae8313fb_0_39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16" name="Google Shape;416;g16bae8313fb_0_39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6">
  <p:cSld name="7_Title Only_5_5">
    <p:spTree>
      <p:nvGrpSpPr>
        <p:cNvPr id="417" name="Shape 417"/>
        <p:cNvGrpSpPr/>
        <p:nvPr/>
      </p:nvGrpSpPr>
      <p:grpSpPr>
        <a:xfrm>
          <a:off x="0" y="0"/>
          <a:ext cx="0" cy="0"/>
          <a:chOff x="0" y="0"/>
          <a:chExt cx="0" cy="0"/>
        </a:xfrm>
      </p:grpSpPr>
      <p:pic>
        <p:nvPicPr>
          <p:cNvPr id="418" name="Google Shape;418;g16bae8313fb_0_40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19" name="Google Shape;419;g16bae8313fb_0_40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20" name="Google Shape;420;g16bae8313fb_0_40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21" name="Google Shape;421;g16bae8313fb_0_40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22" name="Google Shape;422;g16bae8313fb_0_40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23" name="Google Shape;423;g16bae8313fb_0_40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24" name="Google Shape;424;g16bae8313fb_0_408"/>
          <p:cNvSpPr/>
          <p:nvPr>
            <p:ph idx="3" type="pic"/>
          </p:nvPr>
        </p:nvSpPr>
        <p:spPr>
          <a:xfrm>
            <a:off x="3686431" y="1749300"/>
            <a:ext cx="2409600" cy="2136900"/>
          </a:xfrm>
          <a:prstGeom prst="rect">
            <a:avLst/>
          </a:prstGeom>
          <a:noFill/>
          <a:ln>
            <a:noFill/>
          </a:ln>
        </p:spPr>
      </p:sp>
      <p:sp>
        <p:nvSpPr>
          <p:cNvPr id="425" name="Google Shape;425;g16bae8313fb_0_408"/>
          <p:cNvSpPr/>
          <p:nvPr>
            <p:ph idx="4" type="pic"/>
          </p:nvPr>
        </p:nvSpPr>
        <p:spPr>
          <a:xfrm>
            <a:off x="3686431" y="4035300"/>
            <a:ext cx="2409600" cy="2136900"/>
          </a:xfrm>
          <a:prstGeom prst="rect">
            <a:avLst/>
          </a:prstGeom>
          <a:noFill/>
          <a:ln>
            <a:noFill/>
          </a:ln>
        </p:spPr>
      </p:sp>
      <p:sp>
        <p:nvSpPr>
          <p:cNvPr id="426" name="Google Shape;426;g16bae8313fb_0_408"/>
          <p:cNvSpPr/>
          <p:nvPr>
            <p:ph idx="5" type="pic"/>
          </p:nvPr>
        </p:nvSpPr>
        <p:spPr>
          <a:xfrm>
            <a:off x="1143000" y="1752600"/>
            <a:ext cx="2409600" cy="2136900"/>
          </a:xfrm>
          <a:prstGeom prst="rect">
            <a:avLst/>
          </a:prstGeom>
          <a:noFill/>
          <a:ln>
            <a:noFill/>
          </a:ln>
        </p:spPr>
      </p:sp>
      <p:sp>
        <p:nvSpPr>
          <p:cNvPr id="427" name="Google Shape;427;g16bae8313fb_0_408"/>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7">
  <p:cSld name="7_Title Only_6_5">
    <p:spTree>
      <p:nvGrpSpPr>
        <p:cNvPr id="428" name="Shape 428"/>
        <p:cNvGrpSpPr/>
        <p:nvPr/>
      </p:nvGrpSpPr>
      <p:grpSpPr>
        <a:xfrm>
          <a:off x="0" y="0"/>
          <a:ext cx="0" cy="0"/>
          <a:chOff x="0" y="0"/>
          <a:chExt cx="0" cy="0"/>
        </a:xfrm>
      </p:grpSpPr>
      <p:pic>
        <p:nvPicPr>
          <p:cNvPr id="429" name="Google Shape;429;g16bae8313fb_0_41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30" name="Google Shape;430;g16bae8313fb_0_41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1" name="Google Shape;431;g16bae8313fb_0_41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32" name="Google Shape;432;g16bae8313fb_0_41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33" name="Google Shape;433;g16bae8313fb_0_419"/>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1">
  <p:cSld name="6_Title Only_1">
    <p:spTree>
      <p:nvGrpSpPr>
        <p:cNvPr id="434" name="Shape 434"/>
        <p:cNvGrpSpPr/>
        <p:nvPr/>
      </p:nvGrpSpPr>
      <p:grpSpPr>
        <a:xfrm>
          <a:off x="0" y="0"/>
          <a:ext cx="0" cy="0"/>
          <a:chOff x="0" y="0"/>
          <a:chExt cx="0" cy="0"/>
        </a:xfrm>
      </p:grpSpPr>
      <p:pic>
        <p:nvPicPr>
          <p:cNvPr id="435" name="Google Shape;435;g16bae8313fb_0_42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36" name="Google Shape;436;g16bae8313fb_0_4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7" name="Google Shape;437;g16bae8313fb_0_42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38" name="Google Shape;438;g16bae8313fb_0_4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39" name="Google Shape;439;g16bae8313fb_0_42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2">
  <p:cSld name="7_Title Only_1_4">
    <p:spTree>
      <p:nvGrpSpPr>
        <p:cNvPr id="440" name="Shape 440"/>
        <p:cNvGrpSpPr/>
        <p:nvPr/>
      </p:nvGrpSpPr>
      <p:grpSpPr>
        <a:xfrm>
          <a:off x="0" y="0"/>
          <a:ext cx="0" cy="0"/>
          <a:chOff x="0" y="0"/>
          <a:chExt cx="0" cy="0"/>
        </a:xfrm>
      </p:grpSpPr>
      <p:pic>
        <p:nvPicPr>
          <p:cNvPr id="441" name="Google Shape;441;g16bae8313fb_0_43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42" name="Google Shape;442;g16bae8313fb_0_4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43" name="Google Shape;443;g16bae8313fb_0_4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44" name="Google Shape;444;g16bae8313fb_0_4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45" name="Google Shape;445;g16bae8313fb_0_43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46" name="Google Shape;446;g16bae8313fb_0_431"/>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3">
  <p:cSld name="7_Title Only_2_4">
    <p:spTree>
      <p:nvGrpSpPr>
        <p:cNvPr id="447" name="Shape 447"/>
        <p:cNvGrpSpPr/>
        <p:nvPr/>
      </p:nvGrpSpPr>
      <p:grpSpPr>
        <a:xfrm>
          <a:off x="0" y="0"/>
          <a:ext cx="0" cy="0"/>
          <a:chOff x="0" y="0"/>
          <a:chExt cx="0" cy="0"/>
        </a:xfrm>
      </p:grpSpPr>
      <p:pic>
        <p:nvPicPr>
          <p:cNvPr id="448" name="Google Shape;448;g16bae8313fb_0_43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49" name="Google Shape;449;g16bae8313fb_0_4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0" name="Google Shape;450;g16bae8313fb_0_43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51" name="Google Shape;451;g16bae8313fb_0_4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52" name="Google Shape;452;g16bae8313fb_0_438"/>
          <p:cNvSpPr/>
          <p:nvPr>
            <p:ph idx="2" type="pic"/>
          </p:nvPr>
        </p:nvSpPr>
        <p:spPr>
          <a:xfrm>
            <a:off x="1122001" y="1972500"/>
            <a:ext cx="4974000" cy="4123500"/>
          </a:xfrm>
          <a:prstGeom prst="rect">
            <a:avLst/>
          </a:prstGeom>
          <a:noFill/>
          <a:ln>
            <a:noFill/>
          </a:ln>
        </p:spPr>
      </p:sp>
      <p:sp>
        <p:nvSpPr>
          <p:cNvPr id="453" name="Google Shape;453;g16bae8313fb_0_43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4">
  <p:cSld name="7_Title Only_3_4">
    <p:spTree>
      <p:nvGrpSpPr>
        <p:cNvPr id="454" name="Shape 454"/>
        <p:cNvGrpSpPr/>
        <p:nvPr/>
      </p:nvGrpSpPr>
      <p:grpSpPr>
        <a:xfrm>
          <a:off x="0" y="0"/>
          <a:ext cx="0" cy="0"/>
          <a:chOff x="0" y="0"/>
          <a:chExt cx="0" cy="0"/>
        </a:xfrm>
      </p:grpSpPr>
      <p:pic>
        <p:nvPicPr>
          <p:cNvPr id="455" name="Google Shape;455;g16bae8313fb_0_44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56" name="Google Shape;456;g16bae8313fb_0_4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7" name="Google Shape;457;g16bae8313fb_0_44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58" name="Google Shape;458;g16bae8313fb_0_4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59" name="Google Shape;459;g16bae8313fb_0_445"/>
          <p:cNvSpPr/>
          <p:nvPr>
            <p:ph idx="2" type="pic"/>
          </p:nvPr>
        </p:nvSpPr>
        <p:spPr>
          <a:xfrm>
            <a:off x="1143000" y="1749300"/>
            <a:ext cx="4953000" cy="2136900"/>
          </a:xfrm>
          <a:prstGeom prst="rect">
            <a:avLst/>
          </a:prstGeom>
          <a:noFill/>
          <a:ln>
            <a:noFill/>
          </a:ln>
        </p:spPr>
      </p:sp>
      <p:sp>
        <p:nvSpPr>
          <p:cNvPr id="460" name="Google Shape;460;g16bae8313fb_0_445"/>
          <p:cNvSpPr/>
          <p:nvPr>
            <p:ph idx="3" type="pic"/>
          </p:nvPr>
        </p:nvSpPr>
        <p:spPr>
          <a:xfrm>
            <a:off x="1143000" y="4035300"/>
            <a:ext cx="4953000" cy="2136900"/>
          </a:xfrm>
          <a:prstGeom prst="rect">
            <a:avLst/>
          </a:prstGeom>
          <a:noFill/>
          <a:ln>
            <a:noFill/>
          </a:ln>
        </p:spPr>
      </p:sp>
      <p:sp>
        <p:nvSpPr>
          <p:cNvPr id="461" name="Google Shape;461;g16bae8313fb_0_44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62" name="Google Shape;462;g16bae8313fb_0_44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1">
  <p:cSld name="1_Title Only_1_5_1_1">
    <p:spTree>
      <p:nvGrpSpPr>
        <p:cNvPr id="36" name="Shape 36"/>
        <p:cNvGrpSpPr/>
        <p:nvPr/>
      </p:nvGrpSpPr>
      <p:grpSpPr>
        <a:xfrm>
          <a:off x="0" y="0"/>
          <a:ext cx="0" cy="0"/>
          <a:chOff x="0" y="0"/>
          <a:chExt cx="0" cy="0"/>
        </a:xfrm>
      </p:grpSpPr>
      <p:sp>
        <p:nvSpPr>
          <p:cNvPr id="37" name="Google Shape;37;g16bae8313fb_0_2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g16bae8313fb_0_2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39" name="Google Shape;39;g16bae8313fb_0_27"/>
          <p:cNvSpPr txBox="1"/>
          <p:nvPr>
            <p:ph idx="1" type="body"/>
          </p:nvPr>
        </p:nvSpPr>
        <p:spPr>
          <a:xfrm>
            <a:off x="1153201" y="1989225"/>
            <a:ext cx="9912000" cy="4123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90000"/>
              </a:lnSpc>
              <a:spcBef>
                <a:spcPts val="1000"/>
              </a:spcBef>
              <a:spcAft>
                <a:spcPts val="0"/>
              </a:spcAft>
              <a:buSzPts val="2000"/>
              <a:buChar char="•"/>
              <a:defRPr/>
            </a:lvl1pPr>
            <a:lvl2pPr indent="-342900" lvl="1" marL="914400" rtl="0" algn="ctr">
              <a:lnSpc>
                <a:spcPct val="90000"/>
              </a:lnSpc>
              <a:spcBef>
                <a:spcPts val="500"/>
              </a:spcBef>
              <a:spcAft>
                <a:spcPts val="0"/>
              </a:spcAft>
              <a:buSzPts val="1800"/>
              <a:buChar char="•"/>
              <a:defRPr/>
            </a:lvl2pPr>
            <a:lvl3pPr indent="-330200" lvl="2" marL="1371600" rtl="0" algn="ctr">
              <a:lnSpc>
                <a:spcPct val="90000"/>
              </a:lnSpc>
              <a:spcBef>
                <a:spcPts val="500"/>
              </a:spcBef>
              <a:spcAft>
                <a:spcPts val="0"/>
              </a:spcAft>
              <a:buSzPts val="1600"/>
              <a:buChar char="•"/>
              <a:defRPr/>
            </a:lvl3pPr>
            <a:lvl4pPr indent="-317500" lvl="3" marL="1828800" rtl="0" algn="ctr">
              <a:lnSpc>
                <a:spcPct val="90000"/>
              </a:lnSpc>
              <a:spcBef>
                <a:spcPts val="500"/>
              </a:spcBef>
              <a:spcAft>
                <a:spcPts val="0"/>
              </a:spcAft>
              <a:buSzPts val="1400"/>
              <a:buChar char="•"/>
              <a:defRPr/>
            </a:lvl4pPr>
            <a:lvl5pPr indent="-317500" lvl="4" marL="2286000" rtl="0" algn="ctr">
              <a:lnSpc>
                <a:spcPct val="90000"/>
              </a:lnSpc>
              <a:spcBef>
                <a:spcPts val="500"/>
              </a:spcBef>
              <a:spcAft>
                <a:spcPts val="0"/>
              </a:spcAft>
              <a:buSzPts val="1400"/>
              <a:buChar char="•"/>
              <a:defRPr/>
            </a:lvl5pPr>
            <a:lvl6pPr indent="-342900" lvl="5" marL="2743200" rtl="0" algn="ctr">
              <a:lnSpc>
                <a:spcPct val="90000"/>
              </a:lnSpc>
              <a:spcBef>
                <a:spcPts val="500"/>
              </a:spcBef>
              <a:spcAft>
                <a:spcPts val="0"/>
              </a:spcAft>
              <a:buSzPts val="1800"/>
              <a:buChar char="•"/>
              <a:defRPr/>
            </a:lvl6pPr>
            <a:lvl7pPr indent="-342900" lvl="6" marL="3200400" rtl="0" algn="ctr">
              <a:lnSpc>
                <a:spcPct val="90000"/>
              </a:lnSpc>
              <a:spcBef>
                <a:spcPts val="500"/>
              </a:spcBef>
              <a:spcAft>
                <a:spcPts val="0"/>
              </a:spcAft>
              <a:buSzPts val="1800"/>
              <a:buChar char="•"/>
              <a:defRPr/>
            </a:lvl7pPr>
            <a:lvl8pPr indent="-342900" lvl="7" marL="3657600" rtl="0" algn="ctr">
              <a:lnSpc>
                <a:spcPct val="90000"/>
              </a:lnSpc>
              <a:spcBef>
                <a:spcPts val="500"/>
              </a:spcBef>
              <a:spcAft>
                <a:spcPts val="0"/>
              </a:spcAft>
              <a:buSzPts val="1800"/>
              <a:buChar char="•"/>
              <a:defRPr/>
            </a:lvl8pPr>
            <a:lvl9pPr indent="-342900" lvl="8" marL="4114800" rtl="0" algn="ctr">
              <a:lnSpc>
                <a:spcPct val="90000"/>
              </a:lnSpc>
              <a:spcBef>
                <a:spcPts val="500"/>
              </a:spcBef>
              <a:spcAft>
                <a:spcPts val="0"/>
              </a:spcAft>
              <a:buSzPts val="1800"/>
              <a:buChar char="•"/>
              <a:defRPr/>
            </a:lvl9pPr>
          </a:lstStyle>
          <a:p/>
        </p:txBody>
      </p:sp>
      <p:pic>
        <p:nvPicPr>
          <p:cNvPr id="40" name="Google Shape;40;g16bae8313fb_0_27"/>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5">
  <p:cSld name="7_Title Only_4_4">
    <p:spTree>
      <p:nvGrpSpPr>
        <p:cNvPr id="463" name="Shape 463"/>
        <p:cNvGrpSpPr/>
        <p:nvPr/>
      </p:nvGrpSpPr>
      <p:grpSpPr>
        <a:xfrm>
          <a:off x="0" y="0"/>
          <a:ext cx="0" cy="0"/>
          <a:chOff x="0" y="0"/>
          <a:chExt cx="0" cy="0"/>
        </a:xfrm>
      </p:grpSpPr>
      <p:pic>
        <p:nvPicPr>
          <p:cNvPr id="464" name="Google Shape;464;g16bae8313fb_0_45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65" name="Google Shape;465;g16bae8313fb_0_4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66" name="Google Shape;466;g16bae8313fb_0_4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67" name="Google Shape;467;g16bae8313fb_0_4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68" name="Google Shape;468;g16bae8313fb_0_454"/>
          <p:cNvSpPr/>
          <p:nvPr>
            <p:ph idx="2" type="pic"/>
          </p:nvPr>
        </p:nvSpPr>
        <p:spPr>
          <a:xfrm>
            <a:off x="1141950" y="1673100"/>
            <a:ext cx="4953000" cy="1491600"/>
          </a:xfrm>
          <a:prstGeom prst="rect">
            <a:avLst/>
          </a:prstGeom>
          <a:noFill/>
          <a:ln>
            <a:noFill/>
          </a:ln>
        </p:spPr>
      </p:sp>
      <p:sp>
        <p:nvSpPr>
          <p:cNvPr id="469" name="Google Shape;469;g16bae8313fb_0_454"/>
          <p:cNvSpPr/>
          <p:nvPr>
            <p:ph idx="3" type="pic"/>
          </p:nvPr>
        </p:nvSpPr>
        <p:spPr>
          <a:xfrm>
            <a:off x="1141950" y="3268673"/>
            <a:ext cx="4953000" cy="1491600"/>
          </a:xfrm>
          <a:prstGeom prst="rect">
            <a:avLst/>
          </a:prstGeom>
          <a:noFill/>
          <a:ln>
            <a:noFill/>
          </a:ln>
        </p:spPr>
      </p:sp>
      <p:sp>
        <p:nvSpPr>
          <p:cNvPr id="470" name="Google Shape;470;g16bae8313fb_0_45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71" name="Google Shape;471;g16bae8313fb_0_454"/>
          <p:cNvSpPr/>
          <p:nvPr>
            <p:ph idx="4" type="pic"/>
          </p:nvPr>
        </p:nvSpPr>
        <p:spPr>
          <a:xfrm>
            <a:off x="1140900" y="4864250"/>
            <a:ext cx="4953000" cy="1491600"/>
          </a:xfrm>
          <a:prstGeom prst="rect">
            <a:avLst/>
          </a:prstGeom>
          <a:noFill/>
          <a:ln>
            <a:noFill/>
          </a:ln>
        </p:spPr>
      </p:sp>
      <p:sp>
        <p:nvSpPr>
          <p:cNvPr id="472" name="Google Shape;472;g16bae8313fb_0_45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73" name="Google Shape;473;g16bae8313fb_0_45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6">
  <p:cSld name="7_Title Only_5_4">
    <p:spTree>
      <p:nvGrpSpPr>
        <p:cNvPr id="474" name="Shape 474"/>
        <p:cNvGrpSpPr/>
        <p:nvPr/>
      </p:nvGrpSpPr>
      <p:grpSpPr>
        <a:xfrm>
          <a:off x="0" y="0"/>
          <a:ext cx="0" cy="0"/>
          <a:chOff x="0" y="0"/>
          <a:chExt cx="0" cy="0"/>
        </a:xfrm>
      </p:grpSpPr>
      <p:pic>
        <p:nvPicPr>
          <p:cNvPr id="475" name="Google Shape;475;g16bae8313fb_0_46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76" name="Google Shape;476;g16bae8313fb_0_4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77" name="Google Shape;477;g16bae8313fb_0_46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78" name="Google Shape;478;g16bae8313fb_0_4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79" name="Google Shape;479;g16bae8313fb_0_46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80" name="Google Shape;480;g16bae8313fb_0_46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81" name="Google Shape;481;g16bae8313fb_0_465"/>
          <p:cNvSpPr/>
          <p:nvPr>
            <p:ph idx="3" type="pic"/>
          </p:nvPr>
        </p:nvSpPr>
        <p:spPr>
          <a:xfrm>
            <a:off x="3686431" y="1749300"/>
            <a:ext cx="2409600" cy="2136900"/>
          </a:xfrm>
          <a:prstGeom prst="rect">
            <a:avLst/>
          </a:prstGeom>
          <a:noFill/>
          <a:ln>
            <a:noFill/>
          </a:ln>
        </p:spPr>
      </p:sp>
      <p:sp>
        <p:nvSpPr>
          <p:cNvPr id="482" name="Google Shape;482;g16bae8313fb_0_465"/>
          <p:cNvSpPr/>
          <p:nvPr>
            <p:ph idx="4" type="pic"/>
          </p:nvPr>
        </p:nvSpPr>
        <p:spPr>
          <a:xfrm>
            <a:off x="3686431" y="4035300"/>
            <a:ext cx="2409600" cy="2136900"/>
          </a:xfrm>
          <a:prstGeom prst="rect">
            <a:avLst/>
          </a:prstGeom>
          <a:noFill/>
          <a:ln>
            <a:noFill/>
          </a:ln>
        </p:spPr>
      </p:sp>
      <p:sp>
        <p:nvSpPr>
          <p:cNvPr id="483" name="Google Shape;483;g16bae8313fb_0_465"/>
          <p:cNvSpPr/>
          <p:nvPr>
            <p:ph idx="5" type="pic"/>
          </p:nvPr>
        </p:nvSpPr>
        <p:spPr>
          <a:xfrm>
            <a:off x="1143000" y="1752600"/>
            <a:ext cx="2409600" cy="2136900"/>
          </a:xfrm>
          <a:prstGeom prst="rect">
            <a:avLst/>
          </a:prstGeom>
          <a:noFill/>
          <a:ln>
            <a:noFill/>
          </a:ln>
        </p:spPr>
      </p:sp>
      <p:sp>
        <p:nvSpPr>
          <p:cNvPr id="484" name="Google Shape;484;g16bae8313fb_0_465"/>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7">
  <p:cSld name="7_Title Only_6_4">
    <p:spTree>
      <p:nvGrpSpPr>
        <p:cNvPr id="485" name="Shape 485"/>
        <p:cNvGrpSpPr/>
        <p:nvPr/>
      </p:nvGrpSpPr>
      <p:grpSpPr>
        <a:xfrm>
          <a:off x="0" y="0"/>
          <a:ext cx="0" cy="0"/>
          <a:chOff x="0" y="0"/>
          <a:chExt cx="0" cy="0"/>
        </a:xfrm>
      </p:grpSpPr>
      <p:pic>
        <p:nvPicPr>
          <p:cNvPr id="486" name="Google Shape;486;g16bae8313fb_0_47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87" name="Google Shape;487;g16bae8313fb_0_4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88" name="Google Shape;488;g16bae8313fb_0_4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89" name="Google Shape;489;g16bae8313fb_0_4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90" name="Google Shape;490;g16bae8313fb_0_476"/>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1">
  <p:cSld name="4_Title Only_1">
    <p:spTree>
      <p:nvGrpSpPr>
        <p:cNvPr id="491" name="Shape 491"/>
        <p:cNvGrpSpPr/>
        <p:nvPr/>
      </p:nvGrpSpPr>
      <p:grpSpPr>
        <a:xfrm>
          <a:off x="0" y="0"/>
          <a:ext cx="0" cy="0"/>
          <a:chOff x="0" y="0"/>
          <a:chExt cx="0" cy="0"/>
        </a:xfrm>
      </p:grpSpPr>
      <p:pic>
        <p:nvPicPr>
          <p:cNvPr id="492" name="Google Shape;492;g16bae8313fb_0_48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93" name="Google Shape;493;g16bae8313fb_0_4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94" name="Google Shape;494;g16bae8313fb_0_48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95" name="Google Shape;495;g16bae8313fb_0_48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96" name="Google Shape;496;g16bae8313fb_0_482"/>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2">
  <p:cSld name="7_Title Only_1_3">
    <p:spTree>
      <p:nvGrpSpPr>
        <p:cNvPr id="497" name="Shape 497"/>
        <p:cNvGrpSpPr/>
        <p:nvPr/>
      </p:nvGrpSpPr>
      <p:grpSpPr>
        <a:xfrm>
          <a:off x="0" y="0"/>
          <a:ext cx="0" cy="0"/>
          <a:chOff x="0" y="0"/>
          <a:chExt cx="0" cy="0"/>
        </a:xfrm>
      </p:grpSpPr>
      <p:pic>
        <p:nvPicPr>
          <p:cNvPr id="498" name="Google Shape;498;g16bae8313fb_0_48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99" name="Google Shape;499;g16bae8313fb_0_4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00" name="Google Shape;500;g16bae8313fb_0_48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01" name="Google Shape;501;g16bae8313fb_0_48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2" name="Google Shape;502;g16bae8313fb_0_48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03" name="Google Shape;503;g16bae8313fb_0_48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3">
  <p:cSld name="7_Title Only_2_3">
    <p:spTree>
      <p:nvGrpSpPr>
        <p:cNvPr id="504" name="Shape 504"/>
        <p:cNvGrpSpPr/>
        <p:nvPr/>
      </p:nvGrpSpPr>
      <p:grpSpPr>
        <a:xfrm>
          <a:off x="0" y="0"/>
          <a:ext cx="0" cy="0"/>
          <a:chOff x="0" y="0"/>
          <a:chExt cx="0" cy="0"/>
        </a:xfrm>
      </p:grpSpPr>
      <p:pic>
        <p:nvPicPr>
          <p:cNvPr id="505" name="Google Shape;505;g16bae8313fb_0_49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06" name="Google Shape;506;g16bae8313fb_0_4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07" name="Google Shape;507;g16bae8313fb_0_4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08" name="Google Shape;508;g16bae8313fb_0_4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9" name="Google Shape;509;g16bae8313fb_0_495"/>
          <p:cNvSpPr/>
          <p:nvPr>
            <p:ph idx="2" type="pic"/>
          </p:nvPr>
        </p:nvSpPr>
        <p:spPr>
          <a:xfrm>
            <a:off x="1122001" y="1972500"/>
            <a:ext cx="4974000" cy="4123500"/>
          </a:xfrm>
          <a:prstGeom prst="rect">
            <a:avLst/>
          </a:prstGeom>
          <a:noFill/>
          <a:ln>
            <a:noFill/>
          </a:ln>
        </p:spPr>
      </p:sp>
      <p:sp>
        <p:nvSpPr>
          <p:cNvPr id="510" name="Google Shape;510;g16bae8313fb_0_495"/>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4">
  <p:cSld name="7_Title Only_3_3">
    <p:spTree>
      <p:nvGrpSpPr>
        <p:cNvPr id="511" name="Shape 511"/>
        <p:cNvGrpSpPr/>
        <p:nvPr/>
      </p:nvGrpSpPr>
      <p:grpSpPr>
        <a:xfrm>
          <a:off x="0" y="0"/>
          <a:ext cx="0" cy="0"/>
          <a:chOff x="0" y="0"/>
          <a:chExt cx="0" cy="0"/>
        </a:xfrm>
      </p:grpSpPr>
      <p:pic>
        <p:nvPicPr>
          <p:cNvPr id="512" name="Google Shape;512;g16bae8313fb_0_50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13" name="Google Shape;513;g16bae8313fb_0_5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14" name="Google Shape;514;g16bae8313fb_0_50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15" name="Google Shape;515;g16bae8313fb_0_5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16" name="Google Shape;516;g16bae8313fb_0_502"/>
          <p:cNvSpPr/>
          <p:nvPr>
            <p:ph idx="2" type="pic"/>
          </p:nvPr>
        </p:nvSpPr>
        <p:spPr>
          <a:xfrm>
            <a:off x="1143000" y="1749300"/>
            <a:ext cx="4953000" cy="2136900"/>
          </a:xfrm>
          <a:prstGeom prst="rect">
            <a:avLst/>
          </a:prstGeom>
          <a:noFill/>
          <a:ln>
            <a:noFill/>
          </a:ln>
        </p:spPr>
      </p:sp>
      <p:sp>
        <p:nvSpPr>
          <p:cNvPr id="517" name="Google Shape;517;g16bae8313fb_0_502"/>
          <p:cNvSpPr/>
          <p:nvPr>
            <p:ph idx="3" type="pic"/>
          </p:nvPr>
        </p:nvSpPr>
        <p:spPr>
          <a:xfrm>
            <a:off x="1143000" y="4035300"/>
            <a:ext cx="4953000" cy="2136900"/>
          </a:xfrm>
          <a:prstGeom prst="rect">
            <a:avLst/>
          </a:prstGeom>
          <a:noFill/>
          <a:ln>
            <a:noFill/>
          </a:ln>
        </p:spPr>
      </p:sp>
      <p:sp>
        <p:nvSpPr>
          <p:cNvPr id="518" name="Google Shape;518;g16bae8313fb_0_502"/>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19" name="Google Shape;519;g16bae8313fb_0_502"/>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5">
  <p:cSld name="7_Title Only_4_3">
    <p:spTree>
      <p:nvGrpSpPr>
        <p:cNvPr id="520" name="Shape 520"/>
        <p:cNvGrpSpPr/>
        <p:nvPr/>
      </p:nvGrpSpPr>
      <p:grpSpPr>
        <a:xfrm>
          <a:off x="0" y="0"/>
          <a:ext cx="0" cy="0"/>
          <a:chOff x="0" y="0"/>
          <a:chExt cx="0" cy="0"/>
        </a:xfrm>
      </p:grpSpPr>
      <p:pic>
        <p:nvPicPr>
          <p:cNvPr id="521" name="Google Shape;521;g16bae8313fb_0_51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22" name="Google Shape;522;g16bae8313fb_0_5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23" name="Google Shape;523;g16bae8313fb_0_51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24" name="Google Shape;524;g16bae8313fb_0_5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25" name="Google Shape;525;g16bae8313fb_0_511"/>
          <p:cNvSpPr/>
          <p:nvPr>
            <p:ph idx="2" type="pic"/>
          </p:nvPr>
        </p:nvSpPr>
        <p:spPr>
          <a:xfrm>
            <a:off x="1141950" y="1673100"/>
            <a:ext cx="4953000" cy="1491600"/>
          </a:xfrm>
          <a:prstGeom prst="rect">
            <a:avLst/>
          </a:prstGeom>
          <a:noFill/>
          <a:ln>
            <a:noFill/>
          </a:ln>
        </p:spPr>
      </p:sp>
      <p:sp>
        <p:nvSpPr>
          <p:cNvPr id="526" name="Google Shape;526;g16bae8313fb_0_511"/>
          <p:cNvSpPr/>
          <p:nvPr>
            <p:ph idx="3" type="pic"/>
          </p:nvPr>
        </p:nvSpPr>
        <p:spPr>
          <a:xfrm>
            <a:off x="1141950" y="3268673"/>
            <a:ext cx="4953000" cy="1491600"/>
          </a:xfrm>
          <a:prstGeom prst="rect">
            <a:avLst/>
          </a:prstGeom>
          <a:noFill/>
          <a:ln>
            <a:noFill/>
          </a:ln>
        </p:spPr>
      </p:sp>
      <p:sp>
        <p:nvSpPr>
          <p:cNvPr id="527" name="Google Shape;527;g16bae8313fb_0_51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28" name="Google Shape;528;g16bae8313fb_0_511"/>
          <p:cNvSpPr/>
          <p:nvPr>
            <p:ph idx="4" type="pic"/>
          </p:nvPr>
        </p:nvSpPr>
        <p:spPr>
          <a:xfrm>
            <a:off x="1140900" y="4864250"/>
            <a:ext cx="4953000" cy="1491600"/>
          </a:xfrm>
          <a:prstGeom prst="rect">
            <a:avLst/>
          </a:prstGeom>
          <a:noFill/>
          <a:ln>
            <a:noFill/>
          </a:ln>
        </p:spPr>
      </p:sp>
      <p:sp>
        <p:nvSpPr>
          <p:cNvPr id="529" name="Google Shape;529;g16bae8313fb_0_51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30" name="Google Shape;530;g16bae8313fb_0_51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6">
  <p:cSld name="7_Title Only_5_3">
    <p:spTree>
      <p:nvGrpSpPr>
        <p:cNvPr id="531" name="Shape 531"/>
        <p:cNvGrpSpPr/>
        <p:nvPr/>
      </p:nvGrpSpPr>
      <p:grpSpPr>
        <a:xfrm>
          <a:off x="0" y="0"/>
          <a:ext cx="0" cy="0"/>
          <a:chOff x="0" y="0"/>
          <a:chExt cx="0" cy="0"/>
        </a:xfrm>
      </p:grpSpPr>
      <p:pic>
        <p:nvPicPr>
          <p:cNvPr id="532" name="Google Shape;532;g16bae8313fb_0_52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33" name="Google Shape;533;g16bae8313fb_0_5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34" name="Google Shape;534;g16bae8313fb_0_52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35" name="Google Shape;535;g16bae8313fb_0_5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36" name="Google Shape;536;g16bae8313fb_0_52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37" name="Google Shape;537;g16bae8313fb_0_52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38" name="Google Shape;538;g16bae8313fb_0_522"/>
          <p:cNvSpPr/>
          <p:nvPr>
            <p:ph idx="3" type="pic"/>
          </p:nvPr>
        </p:nvSpPr>
        <p:spPr>
          <a:xfrm>
            <a:off x="3686431" y="1749300"/>
            <a:ext cx="2409600" cy="2136900"/>
          </a:xfrm>
          <a:prstGeom prst="rect">
            <a:avLst/>
          </a:prstGeom>
          <a:noFill/>
          <a:ln>
            <a:noFill/>
          </a:ln>
        </p:spPr>
      </p:sp>
      <p:sp>
        <p:nvSpPr>
          <p:cNvPr id="539" name="Google Shape;539;g16bae8313fb_0_522"/>
          <p:cNvSpPr/>
          <p:nvPr>
            <p:ph idx="4" type="pic"/>
          </p:nvPr>
        </p:nvSpPr>
        <p:spPr>
          <a:xfrm>
            <a:off x="3686431" y="4035300"/>
            <a:ext cx="2409600" cy="2136900"/>
          </a:xfrm>
          <a:prstGeom prst="rect">
            <a:avLst/>
          </a:prstGeom>
          <a:noFill/>
          <a:ln>
            <a:noFill/>
          </a:ln>
        </p:spPr>
      </p:sp>
      <p:sp>
        <p:nvSpPr>
          <p:cNvPr id="540" name="Google Shape;540;g16bae8313fb_0_522"/>
          <p:cNvSpPr/>
          <p:nvPr>
            <p:ph idx="5" type="pic"/>
          </p:nvPr>
        </p:nvSpPr>
        <p:spPr>
          <a:xfrm>
            <a:off x="1143000" y="1752600"/>
            <a:ext cx="2409600" cy="2136900"/>
          </a:xfrm>
          <a:prstGeom prst="rect">
            <a:avLst/>
          </a:prstGeom>
          <a:noFill/>
          <a:ln>
            <a:noFill/>
          </a:ln>
        </p:spPr>
      </p:sp>
      <p:sp>
        <p:nvSpPr>
          <p:cNvPr id="541" name="Google Shape;541;g16bae8313fb_0_52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7">
  <p:cSld name="7_Title Only_6_3">
    <p:spTree>
      <p:nvGrpSpPr>
        <p:cNvPr id="542" name="Shape 542"/>
        <p:cNvGrpSpPr/>
        <p:nvPr/>
      </p:nvGrpSpPr>
      <p:grpSpPr>
        <a:xfrm>
          <a:off x="0" y="0"/>
          <a:ext cx="0" cy="0"/>
          <a:chOff x="0" y="0"/>
          <a:chExt cx="0" cy="0"/>
        </a:xfrm>
      </p:grpSpPr>
      <p:pic>
        <p:nvPicPr>
          <p:cNvPr id="543" name="Google Shape;543;g16bae8313fb_0_53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44" name="Google Shape;544;g16bae8313fb_0_5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5" name="Google Shape;545;g16bae8313fb_0_53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46" name="Google Shape;546;g16bae8313fb_0_53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47" name="Google Shape;547;g16bae8313fb_0_533"/>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2">
  <p:cSld name="1_Title Only_1_3">
    <p:spTree>
      <p:nvGrpSpPr>
        <p:cNvPr id="41" name="Shape 41"/>
        <p:cNvGrpSpPr/>
        <p:nvPr/>
      </p:nvGrpSpPr>
      <p:grpSpPr>
        <a:xfrm>
          <a:off x="0" y="0"/>
          <a:ext cx="0" cy="0"/>
          <a:chOff x="0" y="0"/>
          <a:chExt cx="0" cy="0"/>
        </a:xfrm>
      </p:grpSpPr>
      <p:sp>
        <p:nvSpPr>
          <p:cNvPr id="42" name="Google Shape;42;g16bae8313fb_0_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g16bae8313fb_0_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4" name="Google Shape;44;g16bae8313fb_0_32"/>
          <p:cNvSpPr txBox="1"/>
          <p:nvPr>
            <p:ph idx="1" type="body"/>
          </p:nvPr>
        </p:nvSpPr>
        <p:spPr>
          <a:xfrm>
            <a:off x="117000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5" name="Google Shape;45;g16bae8313fb_0_32"/>
          <p:cNvSpPr txBox="1"/>
          <p:nvPr>
            <p:ph idx="2" type="body"/>
          </p:nvPr>
        </p:nvSpPr>
        <p:spPr>
          <a:xfrm>
            <a:off x="609345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46" name="Google Shape;46;g16bae8313fb_0_3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1">
  <p:cSld name="5_Title Only_1">
    <p:spTree>
      <p:nvGrpSpPr>
        <p:cNvPr id="548" name="Shape 548"/>
        <p:cNvGrpSpPr/>
        <p:nvPr/>
      </p:nvGrpSpPr>
      <p:grpSpPr>
        <a:xfrm>
          <a:off x="0" y="0"/>
          <a:ext cx="0" cy="0"/>
          <a:chOff x="0" y="0"/>
          <a:chExt cx="0" cy="0"/>
        </a:xfrm>
      </p:grpSpPr>
      <p:pic>
        <p:nvPicPr>
          <p:cNvPr id="549" name="Google Shape;549;g16bae8313fb_0_53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50" name="Google Shape;550;g16bae8313fb_0_53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51" name="Google Shape;551;g16bae8313fb_0_53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52" name="Google Shape;552;g16bae8313fb_0_53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53" name="Google Shape;553;g16bae8313fb_0_539"/>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2">
  <p:cSld name="7_Title Only_1_2">
    <p:spTree>
      <p:nvGrpSpPr>
        <p:cNvPr id="554" name="Shape 554"/>
        <p:cNvGrpSpPr/>
        <p:nvPr/>
      </p:nvGrpSpPr>
      <p:grpSpPr>
        <a:xfrm>
          <a:off x="0" y="0"/>
          <a:ext cx="0" cy="0"/>
          <a:chOff x="0" y="0"/>
          <a:chExt cx="0" cy="0"/>
        </a:xfrm>
      </p:grpSpPr>
      <p:pic>
        <p:nvPicPr>
          <p:cNvPr id="555" name="Google Shape;555;g16bae8313fb_0_54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56" name="Google Shape;556;g16bae8313fb_0_5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g16bae8313fb_0_54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58" name="Google Shape;558;g16bae8313fb_0_5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59" name="Google Shape;559;g16bae8313fb_0_54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60" name="Google Shape;560;g16bae8313fb_0_545"/>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3">
  <p:cSld name="7_Title Only_2_2">
    <p:spTree>
      <p:nvGrpSpPr>
        <p:cNvPr id="561" name="Shape 561"/>
        <p:cNvGrpSpPr/>
        <p:nvPr/>
      </p:nvGrpSpPr>
      <p:grpSpPr>
        <a:xfrm>
          <a:off x="0" y="0"/>
          <a:ext cx="0" cy="0"/>
          <a:chOff x="0" y="0"/>
          <a:chExt cx="0" cy="0"/>
        </a:xfrm>
      </p:grpSpPr>
      <p:pic>
        <p:nvPicPr>
          <p:cNvPr id="562" name="Google Shape;562;g16bae8313fb_0_55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63" name="Google Shape;563;g16bae8313fb_0_55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64" name="Google Shape;564;g16bae8313fb_0_55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65" name="Google Shape;565;g16bae8313fb_0_55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66" name="Google Shape;566;g16bae8313fb_0_552"/>
          <p:cNvSpPr/>
          <p:nvPr>
            <p:ph idx="2" type="pic"/>
          </p:nvPr>
        </p:nvSpPr>
        <p:spPr>
          <a:xfrm>
            <a:off x="1122001" y="1972500"/>
            <a:ext cx="4974000" cy="4123500"/>
          </a:xfrm>
          <a:prstGeom prst="rect">
            <a:avLst/>
          </a:prstGeom>
          <a:noFill/>
          <a:ln>
            <a:noFill/>
          </a:ln>
        </p:spPr>
      </p:sp>
      <p:sp>
        <p:nvSpPr>
          <p:cNvPr id="567" name="Google Shape;567;g16bae8313fb_0_55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4">
  <p:cSld name="7_Title Only_3_2">
    <p:spTree>
      <p:nvGrpSpPr>
        <p:cNvPr id="568" name="Shape 568"/>
        <p:cNvGrpSpPr/>
        <p:nvPr/>
      </p:nvGrpSpPr>
      <p:grpSpPr>
        <a:xfrm>
          <a:off x="0" y="0"/>
          <a:ext cx="0" cy="0"/>
          <a:chOff x="0" y="0"/>
          <a:chExt cx="0" cy="0"/>
        </a:xfrm>
      </p:grpSpPr>
      <p:pic>
        <p:nvPicPr>
          <p:cNvPr id="569" name="Google Shape;569;g16bae8313fb_0_55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70" name="Google Shape;570;g16bae8313fb_0_55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g16bae8313fb_0_55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72" name="Google Shape;572;g16bae8313fb_0_55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73" name="Google Shape;573;g16bae8313fb_0_559"/>
          <p:cNvSpPr/>
          <p:nvPr>
            <p:ph idx="2" type="pic"/>
          </p:nvPr>
        </p:nvSpPr>
        <p:spPr>
          <a:xfrm>
            <a:off x="1143000" y="1749300"/>
            <a:ext cx="4953000" cy="2136900"/>
          </a:xfrm>
          <a:prstGeom prst="rect">
            <a:avLst/>
          </a:prstGeom>
          <a:noFill/>
          <a:ln>
            <a:noFill/>
          </a:ln>
        </p:spPr>
      </p:sp>
      <p:sp>
        <p:nvSpPr>
          <p:cNvPr id="574" name="Google Shape;574;g16bae8313fb_0_559"/>
          <p:cNvSpPr/>
          <p:nvPr>
            <p:ph idx="3" type="pic"/>
          </p:nvPr>
        </p:nvSpPr>
        <p:spPr>
          <a:xfrm>
            <a:off x="1143000" y="4035300"/>
            <a:ext cx="4953000" cy="2136900"/>
          </a:xfrm>
          <a:prstGeom prst="rect">
            <a:avLst/>
          </a:prstGeom>
          <a:noFill/>
          <a:ln>
            <a:noFill/>
          </a:ln>
        </p:spPr>
      </p:sp>
      <p:sp>
        <p:nvSpPr>
          <p:cNvPr id="575" name="Google Shape;575;g16bae8313fb_0_55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76" name="Google Shape;576;g16bae8313fb_0_55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5">
  <p:cSld name="7_Title Only_4_2">
    <p:spTree>
      <p:nvGrpSpPr>
        <p:cNvPr id="577" name="Shape 577"/>
        <p:cNvGrpSpPr/>
        <p:nvPr/>
      </p:nvGrpSpPr>
      <p:grpSpPr>
        <a:xfrm>
          <a:off x="0" y="0"/>
          <a:ext cx="0" cy="0"/>
          <a:chOff x="0" y="0"/>
          <a:chExt cx="0" cy="0"/>
        </a:xfrm>
      </p:grpSpPr>
      <p:pic>
        <p:nvPicPr>
          <p:cNvPr id="578" name="Google Shape;578;g16bae8313fb_0_56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79" name="Google Shape;579;g16bae8313fb_0_5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80" name="Google Shape;580;g16bae8313fb_0_56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81" name="Google Shape;581;g16bae8313fb_0_5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82" name="Google Shape;582;g16bae8313fb_0_568"/>
          <p:cNvSpPr/>
          <p:nvPr>
            <p:ph idx="2" type="pic"/>
          </p:nvPr>
        </p:nvSpPr>
        <p:spPr>
          <a:xfrm>
            <a:off x="1141950" y="1673100"/>
            <a:ext cx="4953000" cy="1491600"/>
          </a:xfrm>
          <a:prstGeom prst="rect">
            <a:avLst/>
          </a:prstGeom>
          <a:noFill/>
          <a:ln>
            <a:noFill/>
          </a:ln>
        </p:spPr>
      </p:sp>
      <p:sp>
        <p:nvSpPr>
          <p:cNvPr id="583" name="Google Shape;583;g16bae8313fb_0_568"/>
          <p:cNvSpPr/>
          <p:nvPr>
            <p:ph idx="3" type="pic"/>
          </p:nvPr>
        </p:nvSpPr>
        <p:spPr>
          <a:xfrm>
            <a:off x="1141950" y="3268673"/>
            <a:ext cx="4953000" cy="1491600"/>
          </a:xfrm>
          <a:prstGeom prst="rect">
            <a:avLst/>
          </a:prstGeom>
          <a:noFill/>
          <a:ln>
            <a:noFill/>
          </a:ln>
        </p:spPr>
      </p:sp>
      <p:sp>
        <p:nvSpPr>
          <p:cNvPr id="584" name="Google Shape;584;g16bae8313fb_0_56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85" name="Google Shape;585;g16bae8313fb_0_568"/>
          <p:cNvSpPr/>
          <p:nvPr>
            <p:ph idx="4" type="pic"/>
          </p:nvPr>
        </p:nvSpPr>
        <p:spPr>
          <a:xfrm>
            <a:off x="1140900" y="4864250"/>
            <a:ext cx="4953000" cy="1491600"/>
          </a:xfrm>
          <a:prstGeom prst="rect">
            <a:avLst/>
          </a:prstGeom>
          <a:noFill/>
          <a:ln>
            <a:noFill/>
          </a:ln>
        </p:spPr>
      </p:sp>
      <p:sp>
        <p:nvSpPr>
          <p:cNvPr id="586" name="Google Shape;586;g16bae8313fb_0_568"/>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87" name="Google Shape;587;g16bae8313fb_0_568"/>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6">
  <p:cSld name="7_Title Only_5_2">
    <p:spTree>
      <p:nvGrpSpPr>
        <p:cNvPr id="588" name="Shape 588"/>
        <p:cNvGrpSpPr/>
        <p:nvPr/>
      </p:nvGrpSpPr>
      <p:grpSpPr>
        <a:xfrm>
          <a:off x="0" y="0"/>
          <a:ext cx="0" cy="0"/>
          <a:chOff x="0" y="0"/>
          <a:chExt cx="0" cy="0"/>
        </a:xfrm>
      </p:grpSpPr>
      <p:pic>
        <p:nvPicPr>
          <p:cNvPr id="589" name="Google Shape;589;g16bae8313fb_0_57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90" name="Google Shape;590;g16bae8313fb_0_57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91" name="Google Shape;591;g16bae8313fb_0_57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92" name="Google Shape;592;g16bae8313fb_0_57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93" name="Google Shape;593;g16bae8313fb_0_57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94" name="Google Shape;594;g16bae8313fb_0_57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95" name="Google Shape;595;g16bae8313fb_0_579"/>
          <p:cNvSpPr/>
          <p:nvPr>
            <p:ph idx="3" type="pic"/>
          </p:nvPr>
        </p:nvSpPr>
        <p:spPr>
          <a:xfrm>
            <a:off x="3686431" y="1749300"/>
            <a:ext cx="2409600" cy="2136900"/>
          </a:xfrm>
          <a:prstGeom prst="rect">
            <a:avLst/>
          </a:prstGeom>
          <a:noFill/>
          <a:ln>
            <a:noFill/>
          </a:ln>
        </p:spPr>
      </p:sp>
      <p:sp>
        <p:nvSpPr>
          <p:cNvPr id="596" name="Google Shape;596;g16bae8313fb_0_579"/>
          <p:cNvSpPr/>
          <p:nvPr>
            <p:ph idx="4" type="pic"/>
          </p:nvPr>
        </p:nvSpPr>
        <p:spPr>
          <a:xfrm>
            <a:off x="3686431" y="4035300"/>
            <a:ext cx="2409600" cy="2136900"/>
          </a:xfrm>
          <a:prstGeom prst="rect">
            <a:avLst/>
          </a:prstGeom>
          <a:noFill/>
          <a:ln>
            <a:noFill/>
          </a:ln>
        </p:spPr>
      </p:sp>
      <p:sp>
        <p:nvSpPr>
          <p:cNvPr id="597" name="Google Shape;597;g16bae8313fb_0_579"/>
          <p:cNvSpPr/>
          <p:nvPr>
            <p:ph idx="5" type="pic"/>
          </p:nvPr>
        </p:nvSpPr>
        <p:spPr>
          <a:xfrm>
            <a:off x="1143000" y="1752600"/>
            <a:ext cx="2409600" cy="2136900"/>
          </a:xfrm>
          <a:prstGeom prst="rect">
            <a:avLst/>
          </a:prstGeom>
          <a:noFill/>
          <a:ln>
            <a:noFill/>
          </a:ln>
        </p:spPr>
      </p:sp>
      <p:sp>
        <p:nvSpPr>
          <p:cNvPr id="598" name="Google Shape;598;g16bae8313fb_0_579"/>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7">
  <p:cSld name="7_Title Only_6_2">
    <p:spTree>
      <p:nvGrpSpPr>
        <p:cNvPr id="599" name="Shape 599"/>
        <p:cNvGrpSpPr/>
        <p:nvPr/>
      </p:nvGrpSpPr>
      <p:grpSpPr>
        <a:xfrm>
          <a:off x="0" y="0"/>
          <a:ext cx="0" cy="0"/>
          <a:chOff x="0" y="0"/>
          <a:chExt cx="0" cy="0"/>
        </a:xfrm>
      </p:grpSpPr>
      <p:pic>
        <p:nvPicPr>
          <p:cNvPr id="600" name="Google Shape;600;g16bae8313fb_0_59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01" name="Google Shape;601;g16bae8313fb_0_5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02" name="Google Shape;602;g16bae8313fb_0_59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03" name="Google Shape;603;g16bae8313fb_0_59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04" name="Google Shape;604;g16bae8313fb_0_590"/>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1">
  <p:cSld name="7_Title Only_7">
    <p:spTree>
      <p:nvGrpSpPr>
        <p:cNvPr id="605" name="Shape 605"/>
        <p:cNvGrpSpPr/>
        <p:nvPr/>
      </p:nvGrpSpPr>
      <p:grpSpPr>
        <a:xfrm>
          <a:off x="0" y="0"/>
          <a:ext cx="0" cy="0"/>
          <a:chOff x="0" y="0"/>
          <a:chExt cx="0" cy="0"/>
        </a:xfrm>
      </p:grpSpPr>
      <p:pic>
        <p:nvPicPr>
          <p:cNvPr id="606" name="Google Shape;606;g16bae8313fb_0_59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07" name="Google Shape;607;g16bae8313fb_0_59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g16bae8313fb_0_59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09" name="Google Shape;609;g16bae8313fb_0_59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10" name="Google Shape;610;g16bae8313fb_0_596"/>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2">
  <p:cSld name="7_Title Only_1_1">
    <p:spTree>
      <p:nvGrpSpPr>
        <p:cNvPr id="611" name="Shape 611"/>
        <p:cNvGrpSpPr/>
        <p:nvPr/>
      </p:nvGrpSpPr>
      <p:grpSpPr>
        <a:xfrm>
          <a:off x="0" y="0"/>
          <a:ext cx="0" cy="0"/>
          <a:chOff x="0" y="0"/>
          <a:chExt cx="0" cy="0"/>
        </a:xfrm>
      </p:grpSpPr>
      <p:pic>
        <p:nvPicPr>
          <p:cNvPr id="612" name="Google Shape;612;g16bae8313fb_0_60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13" name="Google Shape;613;g16bae8313fb_0_6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g16bae8313fb_0_60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15" name="Google Shape;615;g16bae8313fb_0_6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16" name="Google Shape;616;g16bae8313fb_0_602"/>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617" name="Google Shape;617;g16bae8313fb_0_602"/>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3">
  <p:cSld name="7_Title Only_2_1">
    <p:spTree>
      <p:nvGrpSpPr>
        <p:cNvPr id="618" name="Shape 618"/>
        <p:cNvGrpSpPr/>
        <p:nvPr/>
      </p:nvGrpSpPr>
      <p:grpSpPr>
        <a:xfrm>
          <a:off x="0" y="0"/>
          <a:ext cx="0" cy="0"/>
          <a:chOff x="0" y="0"/>
          <a:chExt cx="0" cy="0"/>
        </a:xfrm>
      </p:grpSpPr>
      <p:pic>
        <p:nvPicPr>
          <p:cNvPr id="619" name="Google Shape;619;g16bae8313fb_0_60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20" name="Google Shape;620;g16bae8313fb_0_6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21" name="Google Shape;621;g16bae8313fb_0_60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22" name="Google Shape;622;g16bae8313fb_0_6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23" name="Google Shape;623;g16bae8313fb_0_609"/>
          <p:cNvSpPr/>
          <p:nvPr>
            <p:ph idx="2" type="pic"/>
          </p:nvPr>
        </p:nvSpPr>
        <p:spPr>
          <a:xfrm>
            <a:off x="1122001" y="1972500"/>
            <a:ext cx="4974000" cy="4123500"/>
          </a:xfrm>
          <a:prstGeom prst="rect">
            <a:avLst/>
          </a:prstGeom>
          <a:noFill/>
          <a:ln>
            <a:noFill/>
          </a:ln>
        </p:spPr>
      </p:sp>
      <p:sp>
        <p:nvSpPr>
          <p:cNvPr id="624" name="Google Shape;624;g16bae8313fb_0_609"/>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3">
  <p:cSld name="1_Title Only_1_3_1">
    <p:spTree>
      <p:nvGrpSpPr>
        <p:cNvPr id="47" name="Shape 47"/>
        <p:cNvGrpSpPr/>
        <p:nvPr/>
      </p:nvGrpSpPr>
      <p:grpSpPr>
        <a:xfrm>
          <a:off x="0" y="0"/>
          <a:ext cx="0" cy="0"/>
          <a:chOff x="0" y="0"/>
          <a:chExt cx="0" cy="0"/>
        </a:xfrm>
      </p:grpSpPr>
      <p:sp>
        <p:nvSpPr>
          <p:cNvPr id="48" name="Google Shape;48;g16bae8313fb_0_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g16bae8313fb_0_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 name="Google Shape;50;g16bae8313fb_0_38"/>
          <p:cNvSpPr/>
          <p:nvPr>
            <p:ph idx="2" type="pic"/>
          </p:nvPr>
        </p:nvSpPr>
        <p:spPr>
          <a:xfrm>
            <a:off x="1122001" y="1972500"/>
            <a:ext cx="4974000" cy="4123500"/>
          </a:xfrm>
          <a:prstGeom prst="rect">
            <a:avLst/>
          </a:prstGeom>
          <a:noFill/>
          <a:ln>
            <a:noFill/>
          </a:ln>
        </p:spPr>
      </p:sp>
      <p:sp>
        <p:nvSpPr>
          <p:cNvPr id="51" name="Google Shape;51;g16bae8313fb_0_3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52" name="Google Shape;52;g16bae8313fb_0_3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4">
  <p:cSld name="7_Title Only_3_1">
    <p:spTree>
      <p:nvGrpSpPr>
        <p:cNvPr id="625" name="Shape 625"/>
        <p:cNvGrpSpPr/>
        <p:nvPr/>
      </p:nvGrpSpPr>
      <p:grpSpPr>
        <a:xfrm>
          <a:off x="0" y="0"/>
          <a:ext cx="0" cy="0"/>
          <a:chOff x="0" y="0"/>
          <a:chExt cx="0" cy="0"/>
        </a:xfrm>
      </p:grpSpPr>
      <p:pic>
        <p:nvPicPr>
          <p:cNvPr id="626" name="Google Shape;626;g16bae8313fb_0_61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27" name="Google Shape;627;g16bae8313fb_0_6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28" name="Google Shape;628;g16bae8313fb_0_61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29" name="Google Shape;629;g16bae8313fb_0_61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30" name="Google Shape;630;g16bae8313fb_0_616"/>
          <p:cNvSpPr/>
          <p:nvPr>
            <p:ph idx="2" type="pic"/>
          </p:nvPr>
        </p:nvSpPr>
        <p:spPr>
          <a:xfrm>
            <a:off x="1143000" y="1749300"/>
            <a:ext cx="4953000" cy="2136900"/>
          </a:xfrm>
          <a:prstGeom prst="rect">
            <a:avLst/>
          </a:prstGeom>
          <a:noFill/>
          <a:ln>
            <a:noFill/>
          </a:ln>
        </p:spPr>
      </p:sp>
      <p:sp>
        <p:nvSpPr>
          <p:cNvPr id="631" name="Google Shape;631;g16bae8313fb_0_616"/>
          <p:cNvSpPr/>
          <p:nvPr>
            <p:ph idx="3" type="pic"/>
          </p:nvPr>
        </p:nvSpPr>
        <p:spPr>
          <a:xfrm>
            <a:off x="1143000" y="4035300"/>
            <a:ext cx="4953000" cy="2136900"/>
          </a:xfrm>
          <a:prstGeom prst="rect">
            <a:avLst/>
          </a:prstGeom>
          <a:noFill/>
          <a:ln>
            <a:noFill/>
          </a:ln>
        </p:spPr>
      </p:sp>
      <p:sp>
        <p:nvSpPr>
          <p:cNvPr id="632" name="Google Shape;632;g16bae8313fb_0_616"/>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33" name="Google Shape;633;g16bae8313fb_0_616"/>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5">
  <p:cSld name="7_Title Only_4_1">
    <p:spTree>
      <p:nvGrpSpPr>
        <p:cNvPr id="634" name="Shape 634"/>
        <p:cNvGrpSpPr/>
        <p:nvPr/>
      </p:nvGrpSpPr>
      <p:grpSpPr>
        <a:xfrm>
          <a:off x="0" y="0"/>
          <a:ext cx="0" cy="0"/>
          <a:chOff x="0" y="0"/>
          <a:chExt cx="0" cy="0"/>
        </a:xfrm>
      </p:grpSpPr>
      <p:pic>
        <p:nvPicPr>
          <p:cNvPr id="635" name="Google Shape;635;g16bae8313fb_0_62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36" name="Google Shape;636;g16bae8313fb_0_6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37" name="Google Shape;637;g16bae8313fb_0_62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38" name="Google Shape;638;g16bae8313fb_0_6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39" name="Google Shape;639;g16bae8313fb_0_625"/>
          <p:cNvSpPr/>
          <p:nvPr>
            <p:ph idx="2" type="pic"/>
          </p:nvPr>
        </p:nvSpPr>
        <p:spPr>
          <a:xfrm>
            <a:off x="1141950" y="1673100"/>
            <a:ext cx="4953000" cy="1491600"/>
          </a:xfrm>
          <a:prstGeom prst="rect">
            <a:avLst/>
          </a:prstGeom>
          <a:noFill/>
          <a:ln>
            <a:noFill/>
          </a:ln>
        </p:spPr>
      </p:sp>
      <p:sp>
        <p:nvSpPr>
          <p:cNvPr id="640" name="Google Shape;640;g16bae8313fb_0_625"/>
          <p:cNvSpPr/>
          <p:nvPr>
            <p:ph idx="3" type="pic"/>
          </p:nvPr>
        </p:nvSpPr>
        <p:spPr>
          <a:xfrm>
            <a:off x="1141950" y="3268673"/>
            <a:ext cx="4953000" cy="1491600"/>
          </a:xfrm>
          <a:prstGeom prst="rect">
            <a:avLst/>
          </a:prstGeom>
          <a:noFill/>
          <a:ln>
            <a:noFill/>
          </a:ln>
        </p:spPr>
      </p:sp>
      <p:sp>
        <p:nvSpPr>
          <p:cNvPr id="641" name="Google Shape;641;g16bae8313fb_0_62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642" name="Google Shape;642;g16bae8313fb_0_625"/>
          <p:cNvSpPr/>
          <p:nvPr>
            <p:ph idx="4" type="pic"/>
          </p:nvPr>
        </p:nvSpPr>
        <p:spPr>
          <a:xfrm>
            <a:off x="1140900" y="4864250"/>
            <a:ext cx="4953000" cy="1491600"/>
          </a:xfrm>
          <a:prstGeom prst="rect">
            <a:avLst/>
          </a:prstGeom>
          <a:noFill/>
          <a:ln>
            <a:noFill/>
          </a:ln>
        </p:spPr>
      </p:sp>
      <p:sp>
        <p:nvSpPr>
          <p:cNvPr id="643" name="Google Shape;643;g16bae8313fb_0_62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644" name="Google Shape;644;g16bae8313fb_0_62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6">
  <p:cSld name="7_Title Only_5_1">
    <p:spTree>
      <p:nvGrpSpPr>
        <p:cNvPr id="645" name="Shape 645"/>
        <p:cNvGrpSpPr/>
        <p:nvPr/>
      </p:nvGrpSpPr>
      <p:grpSpPr>
        <a:xfrm>
          <a:off x="0" y="0"/>
          <a:ext cx="0" cy="0"/>
          <a:chOff x="0" y="0"/>
          <a:chExt cx="0" cy="0"/>
        </a:xfrm>
      </p:grpSpPr>
      <p:pic>
        <p:nvPicPr>
          <p:cNvPr id="646" name="Google Shape;646;g16bae8313fb_0_63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47" name="Google Shape;647;g16bae8313fb_0_6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48" name="Google Shape;648;g16bae8313fb_0_6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49" name="Google Shape;649;g16bae8313fb_0_6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50" name="Google Shape;650;g16bae8313fb_0_63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1" name="Google Shape;651;g16bae8313fb_0_63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2" name="Google Shape;652;g16bae8313fb_0_636"/>
          <p:cNvSpPr/>
          <p:nvPr>
            <p:ph idx="3" type="pic"/>
          </p:nvPr>
        </p:nvSpPr>
        <p:spPr>
          <a:xfrm>
            <a:off x="3686431" y="1749300"/>
            <a:ext cx="2409600" cy="2136900"/>
          </a:xfrm>
          <a:prstGeom prst="rect">
            <a:avLst/>
          </a:prstGeom>
          <a:noFill/>
          <a:ln>
            <a:noFill/>
          </a:ln>
        </p:spPr>
      </p:sp>
      <p:sp>
        <p:nvSpPr>
          <p:cNvPr id="653" name="Google Shape;653;g16bae8313fb_0_636"/>
          <p:cNvSpPr/>
          <p:nvPr>
            <p:ph idx="4" type="pic"/>
          </p:nvPr>
        </p:nvSpPr>
        <p:spPr>
          <a:xfrm>
            <a:off x="3686431" y="4035300"/>
            <a:ext cx="2409600" cy="2136900"/>
          </a:xfrm>
          <a:prstGeom prst="rect">
            <a:avLst/>
          </a:prstGeom>
          <a:noFill/>
          <a:ln>
            <a:noFill/>
          </a:ln>
        </p:spPr>
      </p:sp>
      <p:sp>
        <p:nvSpPr>
          <p:cNvPr id="654" name="Google Shape;654;g16bae8313fb_0_636"/>
          <p:cNvSpPr/>
          <p:nvPr>
            <p:ph idx="5" type="pic"/>
          </p:nvPr>
        </p:nvSpPr>
        <p:spPr>
          <a:xfrm>
            <a:off x="1143000" y="1752600"/>
            <a:ext cx="2409600" cy="2136900"/>
          </a:xfrm>
          <a:prstGeom prst="rect">
            <a:avLst/>
          </a:prstGeom>
          <a:noFill/>
          <a:ln>
            <a:noFill/>
          </a:ln>
        </p:spPr>
      </p:sp>
      <p:sp>
        <p:nvSpPr>
          <p:cNvPr id="655" name="Google Shape;655;g16bae8313fb_0_63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7">
  <p:cSld name="7_Title Only_6_1">
    <p:spTree>
      <p:nvGrpSpPr>
        <p:cNvPr id="656" name="Shape 656"/>
        <p:cNvGrpSpPr/>
        <p:nvPr/>
      </p:nvGrpSpPr>
      <p:grpSpPr>
        <a:xfrm>
          <a:off x="0" y="0"/>
          <a:ext cx="0" cy="0"/>
          <a:chOff x="0" y="0"/>
          <a:chExt cx="0" cy="0"/>
        </a:xfrm>
      </p:grpSpPr>
      <p:pic>
        <p:nvPicPr>
          <p:cNvPr id="657" name="Google Shape;657;g16bae8313fb_0_64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58" name="Google Shape;658;g16bae8313fb_0_6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59" name="Google Shape;659;g16bae8313fb_0_64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60" name="Google Shape;660;g16bae8313fb_0_6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61" name="Google Shape;661;g16bae8313fb_0_647"/>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1">
  <p:cSld name="1_Blank_1">
    <p:bg>
      <p:bgPr>
        <a:solidFill>
          <a:srgbClr val="00C18B"/>
        </a:solidFill>
      </p:bgPr>
    </p:bg>
    <p:spTree>
      <p:nvGrpSpPr>
        <p:cNvPr id="662" name="Shape 662"/>
        <p:cNvGrpSpPr/>
        <p:nvPr/>
      </p:nvGrpSpPr>
      <p:grpSpPr>
        <a:xfrm>
          <a:off x="0" y="0"/>
          <a:ext cx="0" cy="0"/>
          <a:chOff x="0" y="0"/>
          <a:chExt cx="0" cy="0"/>
        </a:xfrm>
      </p:grpSpPr>
      <p:pic>
        <p:nvPicPr>
          <p:cNvPr id="663" name="Google Shape;663;g16bae8313fb_0_653"/>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64" name="Google Shape;664;g16bae8313fb_0_65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65" name="Google Shape;665;g16bae8313fb_0_6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66" name="Google Shape;666;g16bae8313fb_0_653"/>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2">
  <p:cSld name="1_Blank_1_1">
    <p:bg>
      <p:bgPr>
        <a:solidFill>
          <a:srgbClr val="00C18B"/>
        </a:solidFill>
      </p:bgPr>
    </p:bg>
    <p:spTree>
      <p:nvGrpSpPr>
        <p:cNvPr id="667" name="Shape 667"/>
        <p:cNvGrpSpPr/>
        <p:nvPr/>
      </p:nvGrpSpPr>
      <p:grpSpPr>
        <a:xfrm>
          <a:off x="0" y="0"/>
          <a:ext cx="0" cy="0"/>
          <a:chOff x="0" y="0"/>
          <a:chExt cx="0" cy="0"/>
        </a:xfrm>
      </p:grpSpPr>
      <p:pic>
        <p:nvPicPr>
          <p:cNvPr id="668" name="Google Shape;668;g16bae8313fb_0_65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69" name="Google Shape;669;g16bae8313fb_0_6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70" name="Google Shape;670;g16bae8313fb_0_6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1" name="Google Shape;671;g16bae8313fb_0_6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72" name="Google Shape;672;g16bae8313fb_0_658"/>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nSpc>
                <a:spcPct val="90000"/>
              </a:lnSpc>
              <a:spcBef>
                <a:spcPts val="1000"/>
              </a:spcBef>
              <a:spcAft>
                <a:spcPts val="0"/>
              </a:spcAft>
              <a:buClr>
                <a:schemeClr val="lt1"/>
              </a:buClr>
              <a:buSzPts val="2000"/>
              <a:buChar char="•"/>
              <a:defRPr>
                <a:solidFill>
                  <a:schemeClr val="lt1"/>
                </a:solidFill>
              </a:defRPr>
            </a:lvl1pPr>
            <a:lvl2pPr indent="-342900" lvl="1" marL="914400">
              <a:lnSpc>
                <a:spcPct val="90000"/>
              </a:lnSpc>
              <a:spcBef>
                <a:spcPts val="500"/>
              </a:spcBef>
              <a:spcAft>
                <a:spcPts val="0"/>
              </a:spcAft>
              <a:buClr>
                <a:schemeClr val="lt1"/>
              </a:buClr>
              <a:buSzPts val="1800"/>
              <a:buChar char="•"/>
              <a:defRPr>
                <a:solidFill>
                  <a:schemeClr val="lt1"/>
                </a:solidFill>
              </a:defRPr>
            </a:lvl2pPr>
            <a:lvl3pPr indent="-330200" lvl="2" marL="1371600">
              <a:lnSpc>
                <a:spcPct val="90000"/>
              </a:lnSpc>
              <a:spcBef>
                <a:spcPts val="500"/>
              </a:spcBef>
              <a:spcAft>
                <a:spcPts val="0"/>
              </a:spcAft>
              <a:buClr>
                <a:schemeClr val="lt1"/>
              </a:buClr>
              <a:buSzPts val="1600"/>
              <a:buChar char="•"/>
              <a:defRPr>
                <a:solidFill>
                  <a:schemeClr val="lt1"/>
                </a:solidFill>
              </a:defRPr>
            </a:lvl3pPr>
            <a:lvl4pPr indent="-317500" lvl="3" marL="1828800">
              <a:lnSpc>
                <a:spcPct val="90000"/>
              </a:lnSpc>
              <a:spcBef>
                <a:spcPts val="500"/>
              </a:spcBef>
              <a:spcAft>
                <a:spcPts val="0"/>
              </a:spcAft>
              <a:buClr>
                <a:schemeClr val="lt1"/>
              </a:buClr>
              <a:buSzPts val="1400"/>
              <a:buChar char="•"/>
              <a:defRPr>
                <a:solidFill>
                  <a:schemeClr val="lt1"/>
                </a:solidFill>
              </a:defRPr>
            </a:lvl4pPr>
            <a:lvl5pPr indent="-317500" lvl="4" marL="2286000">
              <a:lnSpc>
                <a:spcPct val="90000"/>
              </a:lnSpc>
              <a:spcBef>
                <a:spcPts val="500"/>
              </a:spcBef>
              <a:spcAft>
                <a:spcPts val="0"/>
              </a:spcAft>
              <a:buClr>
                <a:schemeClr val="lt1"/>
              </a:buClr>
              <a:buSzPts val="1400"/>
              <a:buChar char="•"/>
              <a:defRPr>
                <a:solidFill>
                  <a:schemeClr val="lt1"/>
                </a:solidFill>
              </a:defRPr>
            </a:lvl5pPr>
            <a:lvl6pPr indent="-342900" lvl="5" marL="2743200">
              <a:lnSpc>
                <a:spcPct val="90000"/>
              </a:lnSpc>
              <a:spcBef>
                <a:spcPts val="500"/>
              </a:spcBef>
              <a:spcAft>
                <a:spcPts val="0"/>
              </a:spcAft>
              <a:buClr>
                <a:schemeClr val="lt1"/>
              </a:buClr>
              <a:buSzPts val="1800"/>
              <a:buChar char="•"/>
              <a:defRPr>
                <a:solidFill>
                  <a:schemeClr val="lt1"/>
                </a:solidFill>
              </a:defRPr>
            </a:lvl6pPr>
            <a:lvl7pPr indent="-342900" lvl="6" marL="3200400">
              <a:lnSpc>
                <a:spcPct val="90000"/>
              </a:lnSpc>
              <a:spcBef>
                <a:spcPts val="500"/>
              </a:spcBef>
              <a:spcAft>
                <a:spcPts val="0"/>
              </a:spcAft>
              <a:buClr>
                <a:schemeClr val="lt1"/>
              </a:buClr>
              <a:buSzPts val="1800"/>
              <a:buChar char="•"/>
              <a:defRPr>
                <a:solidFill>
                  <a:schemeClr val="lt1"/>
                </a:solidFill>
              </a:defRPr>
            </a:lvl7pPr>
            <a:lvl8pPr indent="-342900" lvl="7" marL="3657600">
              <a:lnSpc>
                <a:spcPct val="90000"/>
              </a:lnSpc>
              <a:spcBef>
                <a:spcPts val="500"/>
              </a:spcBef>
              <a:spcAft>
                <a:spcPts val="0"/>
              </a:spcAft>
              <a:buClr>
                <a:schemeClr val="lt1"/>
              </a:buClr>
              <a:buSzPts val="1800"/>
              <a:buChar char="•"/>
              <a:defRPr>
                <a:solidFill>
                  <a:schemeClr val="lt1"/>
                </a:solidFill>
              </a:defRPr>
            </a:lvl8pPr>
            <a:lvl9pPr indent="-342900" lvl="8" marL="4114800">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3">
  <p:cSld name="1_Blank_1_1_1">
    <p:bg>
      <p:bgPr>
        <a:solidFill>
          <a:srgbClr val="00C18B"/>
        </a:solidFill>
      </p:bgPr>
    </p:bg>
    <p:spTree>
      <p:nvGrpSpPr>
        <p:cNvPr id="673" name="Shape 673"/>
        <p:cNvGrpSpPr/>
        <p:nvPr/>
      </p:nvGrpSpPr>
      <p:grpSpPr>
        <a:xfrm>
          <a:off x="0" y="0"/>
          <a:ext cx="0" cy="0"/>
          <a:chOff x="0" y="0"/>
          <a:chExt cx="0" cy="0"/>
        </a:xfrm>
      </p:grpSpPr>
      <p:pic>
        <p:nvPicPr>
          <p:cNvPr id="674" name="Google Shape;674;g16bae8313fb_0_66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75" name="Google Shape;675;g16bae8313fb_0_6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76" name="Google Shape;676;g16bae8313fb_0_6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7" name="Google Shape;677;g16bae8313fb_0_6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78" name="Google Shape;678;g16bae8313fb_0_66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679" name="Google Shape;679;g16bae8313fb_0_66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4">
  <p:cSld name="1_Blank_1_1_2">
    <p:bg>
      <p:bgPr>
        <a:solidFill>
          <a:srgbClr val="00C18B"/>
        </a:solidFill>
      </p:bgPr>
    </p:bg>
    <p:spTree>
      <p:nvGrpSpPr>
        <p:cNvPr id="680" name="Shape 680"/>
        <p:cNvGrpSpPr/>
        <p:nvPr/>
      </p:nvGrpSpPr>
      <p:grpSpPr>
        <a:xfrm>
          <a:off x="0" y="0"/>
          <a:ext cx="0" cy="0"/>
          <a:chOff x="0" y="0"/>
          <a:chExt cx="0" cy="0"/>
        </a:xfrm>
      </p:grpSpPr>
      <p:pic>
        <p:nvPicPr>
          <p:cNvPr id="681" name="Google Shape;681;g16bae8313fb_0_67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82" name="Google Shape;682;g16bae8313fb_0_67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83" name="Google Shape;683;g16bae8313fb_0_6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84" name="Google Shape;684;g16bae8313fb_0_6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85" name="Google Shape;685;g16bae8313fb_0_671"/>
          <p:cNvSpPr/>
          <p:nvPr>
            <p:ph idx="2" type="pic"/>
          </p:nvPr>
        </p:nvSpPr>
        <p:spPr>
          <a:xfrm>
            <a:off x="1122001" y="1972500"/>
            <a:ext cx="4974000" cy="4123500"/>
          </a:xfrm>
          <a:prstGeom prst="rect">
            <a:avLst/>
          </a:prstGeom>
          <a:noFill/>
          <a:ln>
            <a:noFill/>
          </a:ln>
        </p:spPr>
      </p:sp>
      <p:sp>
        <p:nvSpPr>
          <p:cNvPr id="686" name="Google Shape;686;g16bae8313fb_0_671"/>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5">
  <p:cSld name="1_Blank_1_1_3">
    <p:bg>
      <p:bgPr>
        <a:solidFill>
          <a:srgbClr val="00C18B"/>
        </a:solidFill>
      </p:bgPr>
    </p:bg>
    <p:spTree>
      <p:nvGrpSpPr>
        <p:cNvPr id="687" name="Shape 687"/>
        <p:cNvGrpSpPr/>
        <p:nvPr/>
      </p:nvGrpSpPr>
      <p:grpSpPr>
        <a:xfrm>
          <a:off x="0" y="0"/>
          <a:ext cx="0" cy="0"/>
          <a:chOff x="0" y="0"/>
          <a:chExt cx="0" cy="0"/>
        </a:xfrm>
      </p:grpSpPr>
      <p:pic>
        <p:nvPicPr>
          <p:cNvPr id="688" name="Google Shape;688;g16bae8313fb_0_6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89" name="Google Shape;689;g16bae8313fb_0_6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90" name="Google Shape;690;g16bae8313fb_0_6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91" name="Google Shape;691;g16bae8313fb_0_6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92" name="Google Shape;692;g16bae8313fb_0_678"/>
          <p:cNvSpPr/>
          <p:nvPr>
            <p:ph idx="2" type="pic"/>
          </p:nvPr>
        </p:nvSpPr>
        <p:spPr>
          <a:xfrm>
            <a:off x="1143000" y="1749300"/>
            <a:ext cx="4953000" cy="2136900"/>
          </a:xfrm>
          <a:prstGeom prst="rect">
            <a:avLst/>
          </a:prstGeom>
          <a:noFill/>
          <a:ln>
            <a:noFill/>
          </a:ln>
        </p:spPr>
      </p:sp>
      <p:sp>
        <p:nvSpPr>
          <p:cNvPr id="693" name="Google Shape;693;g16bae8313fb_0_678"/>
          <p:cNvSpPr/>
          <p:nvPr>
            <p:ph idx="3" type="pic"/>
          </p:nvPr>
        </p:nvSpPr>
        <p:spPr>
          <a:xfrm>
            <a:off x="1143000" y="4035300"/>
            <a:ext cx="4953000" cy="2136900"/>
          </a:xfrm>
          <a:prstGeom prst="rect">
            <a:avLst/>
          </a:prstGeom>
          <a:noFill/>
          <a:ln>
            <a:noFill/>
          </a:ln>
        </p:spPr>
      </p:sp>
      <p:sp>
        <p:nvSpPr>
          <p:cNvPr id="694" name="Google Shape;694;g16bae8313fb_0_67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695" name="Google Shape;695;g16bae8313fb_0_678"/>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6">
  <p:cSld name="1_Blank_1_1_4">
    <p:bg>
      <p:bgPr>
        <a:solidFill>
          <a:srgbClr val="00C18B"/>
        </a:solidFill>
      </p:bgPr>
    </p:bg>
    <p:spTree>
      <p:nvGrpSpPr>
        <p:cNvPr id="696" name="Shape 696"/>
        <p:cNvGrpSpPr/>
        <p:nvPr/>
      </p:nvGrpSpPr>
      <p:grpSpPr>
        <a:xfrm>
          <a:off x="0" y="0"/>
          <a:ext cx="0" cy="0"/>
          <a:chOff x="0" y="0"/>
          <a:chExt cx="0" cy="0"/>
        </a:xfrm>
      </p:grpSpPr>
      <p:pic>
        <p:nvPicPr>
          <p:cNvPr id="697" name="Google Shape;697;g16bae8313fb_0_68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98" name="Google Shape;698;g16bae8313fb_0_68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99" name="Google Shape;699;g16bae8313fb_0_6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00" name="Google Shape;700;g16bae8313fb_0_6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01" name="Google Shape;701;g16bae8313fb_0_687"/>
          <p:cNvSpPr/>
          <p:nvPr>
            <p:ph idx="2" type="pic"/>
          </p:nvPr>
        </p:nvSpPr>
        <p:spPr>
          <a:xfrm>
            <a:off x="1141950" y="1673100"/>
            <a:ext cx="4953000" cy="1491600"/>
          </a:xfrm>
          <a:prstGeom prst="rect">
            <a:avLst/>
          </a:prstGeom>
          <a:noFill/>
          <a:ln>
            <a:noFill/>
          </a:ln>
        </p:spPr>
      </p:sp>
      <p:sp>
        <p:nvSpPr>
          <p:cNvPr id="702" name="Google Shape;702;g16bae8313fb_0_687"/>
          <p:cNvSpPr/>
          <p:nvPr>
            <p:ph idx="3" type="pic"/>
          </p:nvPr>
        </p:nvSpPr>
        <p:spPr>
          <a:xfrm>
            <a:off x="1141950" y="3268673"/>
            <a:ext cx="4953000" cy="1491600"/>
          </a:xfrm>
          <a:prstGeom prst="rect">
            <a:avLst/>
          </a:prstGeom>
          <a:noFill/>
          <a:ln>
            <a:noFill/>
          </a:ln>
        </p:spPr>
      </p:sp>
      <p:sp>
        <p:nvSpPr>
          <p:cNvPr id="703" name="Google Shape;703;g16bae8313fb_0_68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04" name="Google Shape;704;g16bae8313fb_0_687"/>
          <p:cNvSpPr/>
          <p:nvPr>
            <p:ph idx="4" type="pic"/>
          </p:nvPr>
        </p:nvSpPr>
        <p:spPr>
          <a:xfrm>
            <a:off x="1140900" y="4864250"/>
            <a:ext cx="4953000" cy="1491600"/>
          </a:xfrm>
          <a:prstGeom prst="rect">
            <a:avLst/>
          </a:prstGeom>
          <a:noFill/>
          <a:ln>
            <a:noFill/>
          </a:ln>
        </p:spPr>
      </p:sp>
      <p:sp>
        <p:nvSpPr>
          <p:cNvPr id="705" name="Google Shape;705;g16bae8313fb_0_68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06" name="Google Shape;706;g16bae8313fb_0_68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4">
  <p:cSld name="1_Title Only_1_3_1_5">
    <p:spTree>
      <p:nvGrpSpPr>
        <p:cNvPr id="53" name="Shape 53"/>
        <p:cNvGrpSpPr/>
        <p:nvPr/>
      </p:nvGrpSpPr>
      <p:grpSpPr>
        <a:xfrm>
          <a:off x="0" y="0"/>
          <a:ext cx="0" cy="0"/>
          <a:chOff x="0" y="0"/>
          <a:chExt cx="0" cy="0"/>
        </a:xfrm>
      </p:grpSpPr>
      <p:sp>
        <p:nvSpPr>
          <p:cNvPr id="54" name="Google Shape;54;g16bae8313fb_0_44"/>
          <p:cNvSpPr txBox="1"/>
          <p:nvPr>
            <p:ph idx="1" type="body"/>
          </p:nvPr>
        </p:nvSpPr>
        <p:spPr>
          <a:xfrm>
            <a:off x="1122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SzPts val="2000"/>
              <a:buNone/>
              <a:defRPr/>
            </a:lvl1pPr>
            <a:lvl2pPr indent="-228600" lvl="1" marL="914400" rtl="0" algn="l">
              <a:lnSpc>
                <a:spcPct val="100000"/>
              </a:lnSpc>
              <a:spcBef>
                <a:spcPts val="500"/>
              </a:spcBef>
              <a:spcAft>
                <a:spcPts val="0"/>
              </a:spcAft>
              <a:buSzPts val="1800"/>
              <a:buNone/>
              <a:defRPr/>
            </a:lvl2pPr>
            <a:lvl3pPr indent="-228600" lvl="2" marL="1371600" rtl="0" algn="l">
              <a:lnSpc>
                <a:spcPct val="100000"/>
              </a:lnSpc>
              <a:spcBef>
                <a:spcPts val="500"/>
              </a:spcBef>
              <a:spcAft>
                <a:spcPts val="0"/>
              </a:spcAft>
              <a:buSzPts val="1600"/>
              <a:buNone/>
              <a:defRPr/>
            </a:lvl3pPr>
            <a:lvl4pPr indent="-228600" lvl="3" marL="1828800" rtl="0" algn="l">
              <a:lnSpc>
                <a:spcPct val="100000"/>
              </a:lnSpc>
              <a:spcBef>
                <a:spcPts val="500"/>
              </a:spcBef>
              <a:spcAft>
                <a:spcPts val="0"/>
              </a:spcAft>
              <a:buSzPts val="1400"/>
              <a:buNone/>
              <a:defRPr/>
            </a:lvl4pPr>
            <a:lvl5pPr indent="-228600" lvl="4" marL="2286000" rtl="0" algn="l">
              <a:lnSpc>
                <a:spcPct val="100000"/>
              </a:lnSpc>
              <a:spcBef>
                <a:spcPts val="500"/>
              </a:spcBef>
              <a:spcAft>
                <a:spcPts val="0"/>
              </a:spcAft>
              <a:buSzPts val="1400"/>
              <a:buNone/>
              <a:defRPr/>
            </a:lvl5pPr>
            <a:lvl6pPr indent="-228600" lvl="5" marL="2743200" rtl="0" algn="l">
              <a:lnSpc>
                <a:spcPct val="100000"/>
              </a:lnSpc>
              <a:spcBef>
                <a:spcPts val="500"/>
              </a:spcBef>
              <a:spcAft>
                <a:spcPts val="0"/>
              </a:spcAft>
              <a:buSzPts val="1400"/>
              <a:buNone/>
              <a:defRPr sz="1400"/>
            </a:lvl6pPr>
            <a:lvl7pPr indent="-228600" lvl="6" marL="3200400" rtl="0" algn="l">
              <a:lnSpc>
                <a:spcPct val="100000"/>
              </a:lnSpc>
              <a:spcBef>
                <a:spcPts val="500"/>
              </a:spcBef>
              <a:spcAft>
                <a:spcPts val="0"/>
              </a:spcAft>
              <a:buSzPts val="1400"/>
              <a:buNone/>
              <a:defRPr sz="1400"/>
            </a:lvl7pPr>
            <a:lvl8pPr indent="-228600" lvl="7" marL="3657600" rtl="0" algn="l">
              <a:lnSpc>
                <a:spcPct val="100000"/>
              </a:lnSpc>
              <a:spcBef>
                <a:spcPts val="500"/>
              </a:spcBef>
              <a:spcAft>
                <a:spcPts val="0"/>
              </a:spcAft>
              <a:buSzPts val="1400"/>
              <a:buNone/>
              <a:defRPr sz="1400"/>
            </a:lvl8pPr>
            <a:lvl9pPr indent="-228600" lvl="8" marL="4114800" rtl="0" algn="l">
              <a:lnSpc>
                <a:spcPct val="100000"/>
              </a:lnSpc>
              <a:spcBef>
                <a:spcPts val="500"/>
              </a:spcBef>
              <a:spcAft>
                <a:spcPts val="0"/>
              </a:spcAft>
              <a:buSzPts val="1400"/>
              <a:buNone/>
              <a:defRPr sz="1400"/>
            </a:lvl9pPr>
          </a:lstStyle>
          <a:p/>
        </p:txBody>
      </p:sp>
      <p:sp>
        <p:nvSpPr>
          <p:cNvPr id="55" name="Google Shape;55;g16bae8313fb_0_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g16bae8313fb_0_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57" name="Google Shape;57;g16bae8313fb_0_44"/>
          <p:cNvSpPr/>
          <p:nvPr>
            <p:ph idx="2" type="pic"/>
          </p:nvPr>
        </p:nvSpPr>
        <p:spPr>
          <a:xfrm>
            <a:off x="6096001" y="1961838"/>
            <a:ext cx="4974000" cy="4123500"/>
          </a:xfrm>
          <a:prstGeom prst="rect">
            <a:avLst/>
          </a:prstGeom>
          <a:noFill/>
          <a:ln>
            <a:noFill/>
          </a:ln>
        </p:spPr>
      </p:sp>
      <p:pic>
        <p:nvPicPr>
          <p:cNvPr id="58" name="Google Shape;58;g16bae8313fb_0_4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7">
  <p:cSld name="1_Blank_1_1_5">
    <p:bg>
      <p:bgPr>
        <a:solidFill>
          <a:srgbClr val="00C18B"/>
        </a:solidFill>
      </p:bgPr>
    </p:bg>
    <p:spTree>
      <p:nvGrpSpPr>
        <p:cNvPr id="707" name="Shape 707"/>
        <p:cNvGrpSpPr/>
        <p:nvPr/>
      </p:nvGrpSpPr>
      <p:grpSpPr>
        <a:xfrm>
          <a:off x="0" y="0"/>
          <a:ext cx="0" cy="0"/>
          <a:chOff x="0" y="0"/>
          <a:chExt cx="0" cy="0"/>
        </a:xfrm>
      </p:grpSpPr>
      <p:pic>
        <p:nvPicPr>
          <p:cNvPr id="708" name="Google Shape;708;g16bae8313fb_0_69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09" name="Google Shape;709;g16bae8313fb_0_69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10" name="Google Shape;710;g16bae8313fb_0_6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11" name="Google Shape;711;g16bae8313fb_0_6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12" name="Google Shape;712;g16bae8313fb_0_69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13" name="Google Shape;713;g16bae8313fb_0_69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14" name="Google Shape;714;g16bae8313fb_0_698"/>
          <p:cNvSpPr/>
          <p:nvPr>
            <p:ph idx="3" type="pic"/>
          </p:nvPr>
        </p:nvSpPr>
        <p:spPr>
          <a:xfrm>
            <a:off x="3686431" y="1749300"/>
            <a:ext cx="2409600" cy="2136900"/>
          </a:xfrm>
          <a:prstGeom prst="rect">
            <a:avLst/>
          </a:prstGeom>
          <a:noFill/>
          <a:ln>
            <a:noFill/>
          </a:ln>
        </p:spPr>
      </p:sp>
      <p:sp>
        <p:nvSpPr>
          <p:cNvPr id="715" name="Google Shape;715;g16bae8313fb_0_698"/>
          <p:cNvSpPr/>
          <p:nvPr>
            <p:ph idx="4" type="pic"/>
          </p:nvPr>
        </p:nvSpPr>
        <p:spPr>
          <a:xfrm>
            <a:off x="3686431" y="4035300"/>
            <a:ext cx="2409600" cy="2136900"/>
          </a:xfrm>
          <a:prstGeom prst="rect">
            <a:avLst/>
          </a:prstGeom>
          <a:noFill/>
          <a:ln>
            <a:noFill/>
          </a:ln>
        </p:spPr>
      </p:sp>
      <p:sp>
        <p:nvSpPr>
          <p:cNvPr id="716" name="Google Shape;716;g16bae8313fb_0_698"/>
          <p:cNvSpPr/>
          <p:nvPr>
            <p:ph idx="5" type="pic"/>
          </p:nvPr>
        </p:nvSpPr>
        <p:spPr>
          <a:xfrm>
            <a:off x="1143000" y="1752600"/>
            <a:ext cx="2409600" cy="2136900"/>
          </a:xfrm>
          <a:prstGeom prst="rect">
            <a:avLst/>
          </a:prstGeom>
          <a:noFill/>
          <a:ln>
            <a:noFill/>
          </a:ln>
        </p:spPr>
      </p:sp>
      <p:sp>
        <p:nvSpPr>
          <p:cNvPr id="717" name="Google Shape;717;g16bae8313fb_0_698"/>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8">
  <p:cSld name="1_Blank_1_1_6">
    <p:bg>
      <p:bgPr>
        <a:solidFill>
          <a:srgbClr val="00C18B"/>
        </a:solidFill>
      </p:bgPr>
    </p:bg>
    <p:spTree>
      <p:nvGrpSpPr>
        <p:cNvPr id="718" name="Shape 718"/>
        <p:cNvGrpSpPr/>
        <p:nvPr/>
      </p:nvGrpSpPr>
      <p:grpSpPr>
        <a:xfrm>
          <a:off x="0" y="0"/>
          <a:ext cx="0" cy="0"/>
          <a:chOff x="0" y="0"/>
          <a:chExt cx="0" cy="0"/>
        </a:xfrm>
      </p:grpSpPr>
      <p:pic>
        <p:nvPicPr>
          <p:cNvPr id="719" name="Google Shape;719;g16bae8313fb_0_709"/>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20" name="Google Shape;720;g16bae8313fb_0_70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21" name="Google Shape;721;g16bae8313fb_0_7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22" name="Google Shape;722;g16bae8313fb_0_7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23" name="Google Shape;723;g16bae8313fb_0_709"/>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1">
  <p:cSld name="7_Blank_1">
    <p:spTree>
      <p:nvGrpSpPr>
        <p:cNvPr id="724" name="Shape 724"/>
        <p:cNvGrpSpPr/>
        <p:nvPr/>
      </p:nvGrpSpPr>
      <p:grpSpPr>
        <a:xfrm>
          <a:off x="0" y="0"/>
          <a:ext cx="0" cy="0"/>
          <a:chOff x="0" y="0"/>
          <a:chExt cx="0" cy="0"/>
        </a:xfrm>
      </p:grpSpPr>
      <p:sp>
        <p:nvSpPr>
          <p:cNvPr id="725" name="Google Shape;725;g16bae8313fb_0_715"/>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726" name="Google Shape;726;g16bae8313fb_0_71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27" name="Google Shape;727;g16bae8313fb_0_71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728" name="Google Shape;728;g16bae8313fb_0_7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29" name="Google Shape;729;g16bae8313fb_0_71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2">
  <p:cSld name="19_Blank_1_13">
    <p:spTree>
      <p:nvGrpSpPr>
        <p:cNvPr id="730" name="Shape 730"/>
        <p:cNvGrpSpPr/>
        <p:nvPr/>
      </p:nvGrpSpPr>
      <p:grpSpPr>
        <a:xfrm>
          <a:off x="0" y="0"/>
          <a:ext cx="0" cy="0"/>
          <a:chOff x="0" y="0"/>
          <a:chExt cx="0" cy="0"/>
        </a:xfrm>
      </p:grpSpPr>
      <p:sp>
        <p:nvSpPr>
          <p:cNvPr id="731" name="Google Shape;731;g16bae8313fb_0_72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32" name="Google Shape;732;g16bae8313fb_0_72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33" name="Google Shape;733;g16bae8313fb_0_7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34" name="Google Shape;734;g16bae8313fb_0_7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35" name="Google Shape;735;g16bae8313fb_0_7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36" name="Google Shape;736;g16bae8313fb_0_72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3">
  <p:cSld name="19_Blank_1_1_7">
    <p:spTree>
      <p:nvGrpSpPr>
        <p:cNvPr id="737" name="Shape 737"/>
        <p:cNvGrpSpPr/>
        <p:nvPr/>
      </p:nvGrpSpPr>
      <p:grpSpPr>
        <a:xfrm>
          <a:off x="0" y="0"/>
          <a:ext cx="0" cy="0"/>
          <a:chOff x="0" y="0"/>
          <a:chExt cx="0" cy="0"/>
        </a:xfrm>
      </p:grpSpPr>
      <p:sp>
        <p:nvSpPr>
          <p:cNvPr id="738" name="Google Shape;738;g16bae8313fb_0_72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39" name="Google Shape;739;g16bae8313fb_0_72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40" name="Google Shape;740;g16bae8313fb_0_72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41" name="Google Shape;741;g16bae8313fb_0_7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42" name="Google Shape;742;g16bae8313fb_0_72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743" name="Google Shape;743;g16bae8313fb_0_72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744" name="Google Shape;744;g16bae8313fb_0_7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4">
  <p:cSld name="19_Blank_1_2_7">
    <p:spTree>
      <p:nvGrpSpPr>
        <p:cNvPr id="745" name="Shape 745"/>
        <p:cNvGrpSpPr/>
        <p:nvPr/>
      </p:nvGrpSpPr>
      <p:grpSpPr>
        <a:xfrm>
          <a:off x="0" y="0"/>
          <a:ext cx="0" cy="0"/>
          <a:chOff x="0" y="0"/>
          <a:chExt cx="0" cy="0"/>
        </a:xfrm>
      </p:grpSpPr>
      <p:sp>
        <p:nvSpPr>
          <p:cNvPr id="746" name="Google Shape;746;g16bae8313fb_0_736"/>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47" name="Google Shape;747;g16bae8313fb_0_73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48" name="Google Shape;748;g16bae8313fb_0_7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49" name="Google Shape;749;g16bae8313fb_0_7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50" name="Google Shape;750;g16bae8313fb_0_7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51" name="Google Shape;751;g16bae8313fb_0_736"/>
          <p:cNvSpPr/>
          <p:nvPr>
            <p:ph idx="2" type="pic"/>
          </p:nvPr>
        </p:nvSpPr>
        <p:spPr>
          <a:xfrm>
            <a:off x="1122001" y="1972500"/>
            <a:ext cx="4974000" cy="4123500"/>
          </a:xfrm>
          <a:prstGeom prst="rect">
            <a:avLst/>
          </a:prstGeom>
          <a:noFill/>
          <a:ln>
            <a:noFill/>
          </a:ln>
        </p:spPr>
      </p:sp>
      <p:sp>
        <p:nvSpPr>
          <p:cNvPr id="752" name="Google Shape;752;g16bae8313fb_0_73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5">
  <p:cSld name="19_Blank_1_3_7">
    <p:spTree>
      <p:nvGrpSpPr>
        <p:cNvPr id="753" name="Shape 753"/>
        <p:cNvGrpSpPr/>
        <p:nvPr/>
      </p:nvGrpSpPr>
      <p:grpSpPr>
        <a:xfrm>
          <a:off x="0" y="0"/>
          <a:ext cx="0" cy="0"/>
          <a:chOff x="0" y="0"/>
          <a:chExt cx="0" cy="0"/>
        </a:xfrm>
      </p:grpSpPr>
      <p:sp>
        <p:nvSpPr>
          <p:cNvPr id="754" name="Google Shape;754;g16bae8313fb_0_74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55" name="Google Shape;755;g16bae8313fb_0_74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56" name="Google Shape;756;g16bae8313fb_0_74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57" name="Google Shape;757;g16bae8313fb_0_7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58" name="Google Shape;758;g16bae8313fb_0_7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59" name="Google Shape;759;g16bae8313fb_0_744"/>
          <p:cNvSpPr/>
          <p:nvPr>
            <p:ph idx="2" type="pic"/>
          </p:nvPr>
        </p:nvSpPr>
        <p:spPr>
          <a:xfrm>
            <a:off x="1143000" y="1749300"/>
            <a:ext cx="4953000" cy="2136900"/>
          </a:xfrm>
          <a:prstGeom prst="rect">
            <a:avLst/>
          </a:prstGeom>
          <a:noFill/>
          <a:ln>
            <a:noFill/>
          </a:ln>
        </p:spPr>
      </p:sp>
      <p:sp>
        <p:nvSpPr>
          <p:cNvPr id="760" name="Google Shape;760;g16bae8313fb_0_744"/>
          <p:cNvSpPr/>
          <p:nvPr>
            <p:ph idx="3" type="pic"/>
          </p:nvPr>
        </p:nvSpPr>
        <p:spPr>
          <a:xfrm>
            <a:off x="1143000" y="4035300"/>
            <a:ext cx="4953000" cy="2136900"/>
          </a:xfrm>
          <a:prstGeom prst="rect">
            <a:avLst/>
          </a:prstGeom>
          <a:noFill/>
          <a:ln>
            <a:noFill/>
          </a:ln>
        </p:spPr>
      </p:sp>
      <p:sp>
        <p:nvSpPr>
          <p:cNvPr id="761" name="Google Shape;761;g16bae8313fb_0_74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62" name="Google Shape;762;g16bae8313fb_0_74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6">
  <p:cSld name="19_Blank_1_4_7">
    <p:spTree>
      <p:nvGrpSpPr>
        <p:cNvPr id="763" name="Shape 763"/>
        <p:cNvGrpSpPr/>
        <p:nvPr/>
      </p:nvGrpSpPr>
      <p:grpSpPr>
        <a:xfrm>
          <a:off x="0" y="0"/>
          <a:ext cx="0" cy="0"/>
          <a:chOff x="0" y="0"/>
          <a:chExt cx="0" cy="0"/>
        </a:xfrm>
      </p:grpSpPr>
      <p:sp>
        <p:nvSpPr>
          <p:cNvPr id="764" name="Google Shape;764;g16bae8313fb_0_75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65" name="Google Shape;765;g16bae8313fb_0_75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66" name="Google Shape;766;g16bae8313fb_0_7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67" name="Google Shape;767;g16bae8313fb_0_7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68" name="Google Shape;768;g16bae8313fb_0_7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69" name="Google Shape;769;g16bae8313fb_0_754"/>
          <p:cNvSpPr/>
          <p:nvPr>
            <p:ph idx="2" type="pic"/>
          </p:nvPr>
        </p:nvSpPr>
        <p:spPr>
          <a:xfrm>
            <a:off x="1141950" y="1673100"/>
            <a:ext cx="4953000" cy="1491600"/>
          </a:xfrm>
          <a:prstGeom prst="rect">
            <a:avLst/>
          </a:prstGeom>
          <a:noFill/>
          <a:ln>
            <a:noFill/>
          </a:ln>
        </p:spPr>
      </p:sp>
      <p:sp>
        <p:nvSpPr>
          <p:cNvPr id="770" name="Google Shape;770;g16bae8313fb_0_754"/>
          <p:cNvSpPr/>
          <p:nvPr>
            <p:ph idx="3" type="pic"/>
          </p:nvPr>
        </p:nvSpPr>
        <p:spPr>
          <a:xfrm>
            <a:off x="1141950" y="3268673"/>
            <a:ext cx="4953000" cy="1491600"/>
          </a:xfrm>
          <a:prstGeom prst="rect">
            <a:avLst/>
          </a:prstGeom>
          <a:noFill/>
          <a:ln>
            <a:noFill/>
          </a:ln>
        </p:spPr>
      </p:sp>
      <p:sp>
        <p:nvSpPr>
          <p:cNvPr id="771" name="Google Shape;771;g16bae8313fb_0_75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72" name="Google Shape;772;g16bae8313fb_0_754"/>
          <p:cNvSpPr/>
          <p:nvPr>
            <p:ph idx="4" type="pic"/>
          </p:nvPr>
        </p:nvSpPr>
        <p:spPr>
          <a:xfrm>
            <a:off x="1140900" y="4864250"/>
            <a:ext cx="4953000" cy="1491600"/>
          </a:xfrm>
          <a:prstGeom prst="rect">
            <a:avLst/>
          </a:prstGeom>
          <a:noFill/>
          <a:ln>
            <a:noFill/>
          </a:ln>
        </p:spPr>
      </p:sp>
      <p:sp>
        <p:nvSpPr>
          <p:cNvPr id="773" name="Google Shape;773;g16bae8313fb_0_75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74" name="Google Shape;774;g16bae8313fb_0_75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7">
  <p:cSld name="19_Blank_1_5_7">
    <p:spTree>
      <p:nvGrpSpPr>
        <p:cNvPr id="775" name="Shape 775"/>
        <p:cNvGrpSpPr/>
        <p:nvPr/>
      </p:nvGrpSpPr>
      <p:grpSpPr>
        <a:xfrm>
          <a:off x="0" y="0"/>
          <a:ext cx="0" cy="0"/>
          <a:chOff x="0" y="0"/>
          <a:chExt cx="0" cy="0"/>
        </a:xfrm>
      </p:grpSpPr>
      <p:sp>
        <p:nvSpPr>
          <p:cNvPr id="776" name="Google Shape;776;g16bae8313fb_0_766"/>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77" name="Google Shape;777;g16bae8313fb_0_76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78" name="Google Shape;778;g16bae8313fb_0_76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79" name="Google Shape;779;g16bae8313fb_0_76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80" name="Google Shape;780;g16bae8313fb_0_76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81" name="Google Shape;781;g16bae8313fb_0_76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82" name="Google Shape;782;g16bae8313fb_0_76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83" name="Google Shape;783;g16bae8313fb_0_766"/>
          <p:cNvSpPr/>
          <p:nvPr>
            <p:ph idx="3" type="pic"/>
          </p:nvPr>
        </p:nvSpPr>
        <p:spPr>
          <a:xfrm>
            <a:off x="3686431" y="1749300"/>
            <a:ext cx="2409600" cy="2136900"/>
          </a:xfrm>
          <a:prstGeom prst="rect">
            <a:avLst/>
          </a:prstGeom>
          <a:noFill/>
          <a:ln>
            <a:noFill/>
          </a:ln>
        </p:spPr>
      </p:sp>
      <p:sp>
        <p:nvSpPr>
          <p:cNvPr id="784" name="Google Shape;784;g16bae8313fb_0_766"/>
          <p:cNvSpPr/>
          <p:nvPr>
            <p:ph idx="4" type="pic"/>
          </p:nvPr>
        </p:nvSpPr>
        <p:spPr>
          <a:xfrm>
            <a:off x="3686431" y="4035300"/>
            <a:ext cx="2409600" cy="2136900"/>
          </a:xfrm>
          <a:prstGeom prst="rect">
            <a:avLst/>
          </a:prstGeom>
          <a:noFill/>
          <a:ln>
            <a:noFill/>
          </a:ln>
        </p:spPr>
      </p:sp>
      <p:sp>
        <p:nvSpPr>
          <p:cNvPr id="785" name="Google Shape;785;g16bae8313fb_0_766"/>
          <p:cNvSpPr/>
          <p:nvPr>
            <p:ph idx="5" type="pic"/>
          </p:nvPr>
        </p:nvSpPr>
        <p:spPr>
          <a:xfrm>
            <a:off x="1143000" y="1752600"/>
            <a:ext cx="2409600" cy="2136900"/>
          </a:xfrm>
          <a:prstGeom prst="rect">
            <a:avLst/>
          </a:prstGeom>
          <a:noFill/>
          <a:ln>
            <a:noFill/>
          </a:ln>
        </p:spPr>
      </p:sp>
      <p:sp>
        <p:nvSpPr>
          <p:cNvPr id="786" name="Google Shape;786;g16bae8313fb_0_76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8">
  <p:cSld name="19_Blank_1_6_7">
    <p:spTree>
      <p:nvGrpSpPr>
        <p:cNvPr id="787" name="Shape 787"/>
        <p:cNvGrpSpPr/>
        <p:nvPr/>
      </p:nvGrpSpPr>
      <p:grpSpPr>
        <a:xfrm>
          <a:off x="0" y="0"/>
          <a:ext cx="0" cy="0"/>
          <a:chOff x="0" y="0"/>
          <a:chExt cx="0" cy="0"/>
        </a:xfrm>
      </p:grpSpPr>
      <p:sp>
        <p:nvSpPr>
          <p:cNvPr id="788" name="Google Shape;788;g16bae8313fb_0_77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89" name="Google Shape;789;g16bae8313fb_0_7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90" name="Google Shape;790;g16bae8313fb_0_7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91" name="Google Shape;791;g16bae8313fb_0_7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92" name="Google Shape;792;g16bae8313fb_0_7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93" name="Google Shape;793;g16bae8313fb_0_778"/>
          <p:cNvSpPr/>
          <p:nvPr>
            <p:ph idx="2" type="pic"/>
          </p:nvPr>
        </p:nvSpPr>
        <p:spPr>
          <a:xfrm>
            <a:off x="1140001" y="1972500"/>
            <a:ext cx="9912000" cy="412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190" Type="http://schemas.openxmlformats.org/officeDocument/2006/relationships/slideLayout" Target="../slideLayouts/slideLayout19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194" Type="http://schemas.openxmlformats.org/officeDocument/2006/relationships/slideLayout" Target="../slideLayouts/slideLayout194.xml"/><Relationship Id="rId43" Type="http://schemas.openxmlformats.org/officeDocument/2006/relationships/slideLayout" Target="../slideLayouts/slideLayout43.xml"/><Relationship Id="rId193" Type="http://schemas.openxmlformats.org/officeDocument/2006/relationships/slideLayout" Target="../slideLayouts/slideLayout193.xml"/><Relationship Id="rId46" Type="http://schemas.openxmlformats.org/officeDocument/2006/relationships/slideLayout" Target="../slideLayouts/slideLayout46.xml"/><Relationship Id="rId192" Type="http://schemas.openxmlformats.org/officeDocument/2006/relationships/slideLayout" Target="../slideLayouts/slideLayout192.xml"/><Relationship Id="rId45" Type="http://schemas.openxmlformats.org/officeDocument/2006/relationships/slideLayout" Target="../slideLayouts/slideLayout45.xml"/><Relationship Id="rId191" Type="http://schemas.openxmlformats.org/officeDocument/2006/relationships/slideLayout" Target="../slideLayouts/slideLayout191.xml"/><Relationship Id="rId48" Type="http://schemas.openxmlformats.org/officeDocument/2006/relationships/slideLayout" Target="../slideLayouts/slideLayout48.xml"/><Relationship Id="rId187" Type="http://schemas.openxmlformats.org/officeDocument/2006/relationships/slideLayout" Target="../slideLayouts/slideLayout187.xml"/><Relationship Id="rId47" Type="http://schemas.openxmlformats.org/officeDocument/2006/relationships/slideLayout" Target="../slideLayouts/slideLayout47.xml"/><Relationship Id="rId186" Type="http://schemas.openxmlformats.org/officeDocument/2006/relationships/slideLayout" Target="../slideLayouts/slideLayout186.xml"/><Relationship Id="rId185" Type="http://schemas.openxmlformats.org/officeDocument/2006/relationships/slideLayout" Target="../slideLayouts/slideLayout185.xml"/><Relationship Id="rId49" Type="http://schemas.openxmlformats.org/officeDocument/2006/relationships/slideLayout" Target="../slideLayouts/slideLayout49.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188" Type="http://schemas.openxmlformats.org/officeDocument/2006/relationships/slideLayout" Target="../slideLayouts/slideLayout18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183" Type="http://schemas.openxmlformats.org/officeDocument/2006/relationships/slideLayout" Target="../slideLayouts/slideLayout183.xml"/><Relationship Id="rId32" Type="http://schemas.openxmlformats.org/officeDocument/2006/relationships/slideLayout" Target="../slideLayouts/slideLayout32.xml"/><Relationship Id="rId182" Type="http://schemas.openxmlformats.org/officeDocument/2006/relationships/slideLayout" Target="../slideLayouts/slideLayout182.xml"/><Relationship Id="rId35" Type="http://schemas.openxmlformats.org/officeDocument/2006/relationships/slideLayout" Target="../slideLayouts/slideLayout35.xml"/><Relationship Id="rId181" Type="http://schemas.openxmlformats.org/officeDocument/2006/relationships/slideLayout" Target="../slideLayouts/slideLayout181.xml"/><Relationship Id="rId34" Type="http://schemas.openxmlformats.org/officeDocument/2006/relationships/slideLayout" Target="../slideLayouts/slideLayout34.xml"/><Relationship Id="rId180" Type="http://schemas.openxmlformats.org/officeDocument/2006/relationships/slideLayout" Target="../slideLayouts/slideLayout180.xml"/><Relationship Id="rId37" Type="http://schemas.openxmlformats.org/officeDocument/2006/relationships/slideLayout" Target="../slideLayouts/slideLayout37.xml"/><Relationship Id="rId176" Type="http://schemas.openxmlformats.org/officeDocument/2006/relationships/slideLayout" Target="../slideLayouts/slideLayout176.xml"/><Relationship Id="rId297" Type="http://schemas.openxmlformats.org/officeDocument/2006/relationships/slideLayout" Target="../slideLayouts/slideLayout297.xml"/><Relationship Id="rId36" Type="http://schemas.openxmlformats.org/officeDocument/2006/relationships/slideLayout" Target="../slideLayouts/slideLayout36.xml"/><Relationship Id="rId175" Type="http://schemas.openxmlformats.org/officeDocument/2006/relationships/slideLayout" Target="../slideLayouts/slideLayout175.xml"/><Relationship Id="rId296" Type="http://schemas.openxmlformats.org/officeDocument/2006/relationships/slideLayout" Target="../slideLayouts/slideLayout296.xml"/><Relationship Id="rId39" Type="http://schemas.openxmlformats.org/officeDocument/2006/relationships/slideLayout" Target="../slideLayouts/slideLayout39.xml"/><Relationship Id="rId174" Type="http://schemas.openxmlformats.org/officeDocument/2006/relationships/slideLayout" Target="../slideLayouts/slideLayout174.xml"/><Relationship Id="rId295" Type="http://schemas.openxmlformats.org/officeDocument/2006/relationships/slideLayout" Target="../slideLayouts/slideLayout295.xml"/><Relationship Id="rId38" Type="http://schemas.openxmlformats.org/officeDocument/2006/relationships/slideLayout" Target="../slideLayouts/slideLayout38.xml"/><Relationship Id="rId173" Type="http://schemas.openxmlformats.org/officeDocument/2006/relationships/slideLayout" Target="../slideLayouts/slideLayout173.xml"/><Relationship Id="rId294" Type="http://schemas.openxmlformats.org/officeDocument/2006/relationships/slideLayout" Target="../slideLayouts/slideLayout294.xml"/><Relationship Id="rId179" Type="http://schemas.openxmlformats.org/officeDocument/2006/relationships/slideLayout" Target="../slideLayouts/slideLayout179.xml"/><Relationship Id="rId178" Type="http://schemas.openxmlformats.org/officeDocument/2006/relationships/slideLayout" Target="../slideLayouts/slideLayout178.xml"/><Relationship Id="rId299" Type="http://schemas.openxmlformats.org/officeDocument/2006/relationships/slideLayout" Target="../slideLayouts/slideLayout299.xml"/><Relationship Id="rId177" Type="http://schemas.openxmlformats.org/officeDocument/2006/relationships/slideLayout" Target="../slideLayouts/slideLayout177.xml"/><Relationship Id="rId298" Type="http://schemas.openxmlformats.org/officeDocument/2006/relationships/slideLayout" Target="../slideLayouts/slideLayout29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98" Type="http://schemas.openxmlformats.org/officeDocument/2006/relationships/slideLayout" Target="../slideLayouts/slideLayout198.xml"/><Relationship Id="rId14" Type="http://schemas.openxmlformats.org/officeDocument/2006/relationships/slideLayout" Target="../slideLayouts/slideLayout14.xml"/><Relationship Id="rId197" Type="http://schemas.openxmlformats.org/officeDocument/2006/relationships/slideLayout" Target="../slideLayouts/slideLayout197.xml"/><Relationship Id="rId17" Type="http://schemas.openxmlformats.org/officeDocument/2006/relationships/slideLayout" Target="../slideLayouts/slideLayout17.xml"/><Relationship Id="rId196" Type="http://schemas.openxmlformats.org/officeDocument/2006/relationships/slideLayout" Target="../slideLayouts/slideLayout196.xml"/><Relationship Id="rId16" Type="http://schemas.openxmlformats.org/officeDocument/2006/relationships/slideLayout" Target="../slideLayouts/slideLayout16.xml"/><Relationship Id="rId195" Type="http://schemas.openxmlformats.org/officeDocument/2006/relationships/slideLayout" Target="../slideLayouts/slideLayout195.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99" Type="http://schemas.openxmlformats.org/officeDocument/2006/relationships/slideLayout" Target="../slideLayouts/slideLayout199.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150" Type="http://schemas.openxmlformats.org/officeDocument/2006/relationships/slideLayout" Target="../slideLayouts/slideLayout150.xml"/><Relationship Id="rId271" Type="http://schemas.openxmlformats.org/officeDocument/2006/relationships/slideLayout" Target="../slideLayouts/slideLayout271.xml"/><Relationship Id="rId87" Type="http://schemas.openxmlformats.org/officeDocument/2006/relationships/slideLayout" Target="../slideLayouts/slideLayout87.xml"/><Relationship Id="rId270" Type="http://schemas.openxmlformats.org/officeDocument/2006/relationships/slideLayout" Target="../slideLayouts/slideLayout270.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149" Type="http://schemas.openxmlformats.org/officeDocument/2006/relationships/slideLayout" Target="../slideLayouts/slideLayout149.xml"/><Relationship Id="rId4" Type="http://schemas.openxmlformats.org/officeDocument/2006/relationships/slideLayout" Target="../slideLayouts/slideLayout4.xml"/><Relationship Id="rId148" Type="http://schemas.openxmlformats.org/officeDocument/2006/relationships/slideLayout" Target="../slideLayouts/slideLayout148.xml"/><Relationship Id="rId269" Type="http://schemas.openxmlformats.org/officeDocument/2006/relationships/slideLayout" Target="../slideLayouts/slideLayout269.xml"/><Relationship Id="rId9" Type="http://schemas.openxmlformats.org/officeDocument/2006/relationships/slideLayout" Target="../slideLayouts/slideLayout9.xml"/><Relationship Id="rId143" Type="http://schemas.openxmlformats.org/officeDocument/2006/relationships/slideLayout" Target="../slideLayouts/slideLayout143.xml"/><Relationship Id="rId264" Type="http://schemas.openxmlformats.org/officeDocument/2006/relationships/slideLayout" Target="../slideLayouts/slideLayout264.xml"/><Relationship Id="rId142" Type="http://schemas.openxmlformats.org/officeDocument/2006/relationships/slideLayout" Target="../slideLayouts/slideLayout142.xml"/><Relationship Id="rId263" Type="http://schemas.openxmlformats.org/officeDocument/2006/relationships/slideLayout" Target="../slideLayouts/slideLayout263.xml"/><Relationship Id="rId141" Type="http://schemas.openxmlformats.org/officeDocument/2006/relationships/slideLayout" Target="../slideLayouts/slideLayout141.xml"/><Relationship Id="rId262" Type="http://schemas.openxmlformats.org/officeDocument/2006/relationships/slideLayout" Target="../slideLayouts/slideLayout262.xml"/><Relationship Id="rId140" Type="http://schemas.openxmlformats.org/officeDocument/2006/relationships/slideLayout" Target="../slideLayouts/slideLayout140.xml"/><Relationship Id="rId261" Type="http://schemas.openxmlformats.org/officeDocument/2006/relationships/slideLayout" Target="../slideLayouts/slideLayout261.xml"/><Relationship Id="rId5" Type="http://schemas.openxmlformats.org/officeDocument/2006/relationships/slideLayout" Target="../slideLayouts/slideLayout5.xml"/><Relationship Id="rId147" Type="http://schemas.openxmlformats.org/officeDocument/2006/relationships/slideLayout" Target="../slideLayouts/slideLayout147.xml"/><Relationship Id="rId268" Type="http://schemas.openxmlformats.org/officeDocument/2006/relationships/slideLayout" Target="../slideLayouts/slideLayout268.xml"/><Relationship Id="rId6" Type="http://schemas.openxmlformats.org/officeDocument/2006/relationships/slideLayout" Target="../slideLayouts/slideLayout6.xml"/><Relationship Id="rId146" Type="http://schemas.openxmlformats.org/officeDocument/2006/relationships/slideLayout" Target="../slideLayouts/slideLayout146.xml"/><Relationship Id="rId267" Type="http://schemas.openxmlformats.org/officeDocument/2006/relationships/slideLayout" Target="../slideLayouts/slideLayout267.xml"/><Relationship Id="rId7" Type="http://schemas.openxmlformats.org/officeDocument/2006/relationships/slideLayout" Target="../slideLayouts/slideLayout7.xml"/><Relationship Id="rId145" Type="http://schemas.openxmlformats.org/officeDocument/2006/relationships/slideLayout" Target="../slideLayouts/slideLayout145.xml"/><Relationship Id="rId266" Type="http://schemas.openxmlformats.org/officeDocument/2006/relationships/slideLayout" Target="../slideLayouts/slideLayout266.xml"/><Relationship Id="rId8" Type="http://schemas.openxmlformats.org/officeDocument/2006/relationships/slideLayout" Target="../slideLayouts/slideLayout8.xml"/><Relationship Id="rId144" Type="http://schemas.openxmlformats.org/officeDocument/2006/relationships/slideLayout" Target="../slideLayouts/slideLayout144.xml"/><Relationship Id="rId265" Type="http://schemas.openxmlformats.org/officeDocument/2006/relationships/slideLayout" Target="../slideLayouts/slideLayout265.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260" Type="http://schemas.openxmlformats.org/officeDocument/2006/relationships/slideLayout" Target="../slideLayouts/slideLayout260.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259" Type="http://schemas.openxmlformats.org/officeDocument/2006/relationships/slideLayout" Target="../slideLayouts/slideLayout259.xml"/><Relationship Id="rId137" Type="http://schemas.openxmlformats.org/officeDocument/2006/relationships/slideLayout" Target="../slideLayouts/slideLayout137.xml"/><Relationship Id="rId258" Type="http://schemas.openxmlformats.org/officeDocument/2006/relationships/slideLayout" Target="../slideLayouts/slideLayout258.xml"/><Relationship Id="rId132" Type="http://schemas.openxmlformats.org/officeDocument/2006/relationships/slideLayout" Target="../slideLayouts/slideLayout132.xml"/><Relationship Id="rId253" Type="http://schemas.openxmlformats.org/officeDocument/2006/relationships/slideLayout" Target="../slideLayouts/slideLayout253.xml"/><Relationship Id="rId131" Type="http://schemas.openxmlformats.org/officeDocument/2006/relationships/slideLayout" Target="../slideLayouts/slideLayout131.xml"/><Relationship Id="rId252" Type="http://schemas.openxmlformats.org/officeDocument/2006/relationships/slideLayout" Target="../slideLayouts/slideLayout252.xml"/><Relationship Id="rId130" Type="http://schemas.openxmlformats.org/officeDocument/2006/relationships/slideLayout" Target="../slideLayouts/slideLayout130.xml"/><Relationship Id="rId251" Type="http://schemas.openxmlformats.org/officeDocument/2006/relationships/slideLayout" Target="../slideLayouts/slideLayout251.xml"/><Relationship Id="rId250" Type="http://schemas.openxmlformats.org/officeDocument/2006/relationships/slideLayout" Target="../slideLayouts/slideLayout250.xml"/><Relationship Id="rId136" Type="http://schemas.openxmlformats.org/officeDocument/2006/relationships/slideLayout" Target="../slideLayouts/slideLayout136.xml"/><Relationship Id="rId257" Type="http://schemas.openxmlformats.org/officeDocument/2006/relationships/slideLayout" Target="../slideLayouts/slideLayout257.xml"/><Relationship Id="rId135" Type="http://schemas.openxmlformats.org/officeDocument/2006/relationships/slideLayout" Target="../slideLayouts/slideLayout135.xml"/><Relationship Id="rId256" Type="http://schemas.openxmlformats.org/officeDocument/2006/relationships/slideLayout" Target="../slideLayouts/slideLayout256.xml"/><Relationship Id="rId134" Type="http://schemas.openxmlformats.org/officeDocument/2006/relationships/slideLayout" Target="../slideLayouts/slideLayout134.xml"/><Relationship Id="rId255" Type="http://schemas.openxmlformats.org/officeDocument/2006/relationships/slideLayout" Target="../slideLayouts/slideLayout255.xml"/><Relationship Id="rId133" Type="http://schemas.openxmlformats.org/officeDocument/2006/relationships/slideLayout" Target="../slideLayouts/slideLayout133.xml"/><Relationship Id="rId254" Type="http://schemas.openxmlformats.org/officeDocument/2006/relationships/slideLayout" Target="../slideLayouts/slideLayout254.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172" Type="http://schemas.openxmlformats.org/officeDocument/2006/relationships/slideLayout" Target="../slideLayouts/slideLayout172.xml"/><Relationship Id="rId293" Type="http://schemas.openxmlformats.org/officeDocument/2006/relationships/slideLayout" Target="../slideLayouts/slideLayout293.xml"/><Relationship Id="rId65" Type="http://schemas.openxmlformats.org/officeDocument/2006/relationships/slideLayout" Target="../slideLayouts/slideLayout65.xml"/><Relationship Id="rId171" Type="http://schemas.openxmlformats.org/officeDocument/2006/relationships/slideLayout" Target="../slideLayouts/slideLayout171.xml"/><Relationship Id="rId292" Type="http://schemas.openxmlformats.org/officeDocument/2006/relationships/slideLayout" Target="../slideLayouts/slideLayout292.xml"/><Relationship Id="rId68" Type="http://schemas.openxmlformats.org/officeDocument/2006/relationships/slideLayout" Target="../slideLayouts/slideLayout68.xml"/><Relationship Id="rId170" Type="http://schemas.openxmlformats.org/officeDocument/2006/relationships/slideLayout" Target="../slideLayouts/slideLayout170.xml"/><Relationship Id="rId291" Type="http://schemas.openxmlformats.org/officeDocument/2006/relationships/slideLayout" Target="../slideLayouts/slideLayout291.xml"/><Relationship Id="rId67" Type="http://schemas.openxmlformats.org/officeDocument/2006/relationships/slideLayout" Target="../slideLayouts/slideLayout67.xml"/><Relationship Id="rId290" Type="http://schemas.openxmlformats.org/officeDocument/2006/relationships/slideLayout" Target="../slideLayouts/slideLayout290.xml"/><Relationship Id="rId60" Type="http://schemas.openxmlformats.org/officeDocument/2006/relationships/slideLayout" Target="../slideLayouts/slideLayout60.xml"/><Relationship Id="rId165" Type="http://schemas.openxmlformats.org/officeDocument/2006/relationships/slideLayout" Target="../slideLayouts/slideLayout165.xml"/><Relationship Id="rId286" Type="http://schemas.openxmlformats.org/officeDocument/2006/relationships/slideLayout" Target="../slideLayouts/slideLayout286.xml"/><Relationship Id="rId69" Type="http://schemas.openxmlformats.org/officeDocument/2006/relationships/slideLayout" Target="../slideLayouts/slideLayout69.xml"/><Relationship Id="rId164" Type="http://schemas.openxmlformats.org/officeDocument/2006/relationships/slideLayout" Target="../slideLayouts/slideLayout164.xml"/><Relationship Id="rId285" Type="http://schemas.openxmlformats.org/officeDocument/2006/relationships/slideLayout" Target="../slideLayouts/slideLayout285.xml"/><Relationship Id="rId163" Type="http://schemas.openxmlformats.org/officeDocument/2006/relationships/slideLayout" Target="../slideLayouts/slideLayout163.xml"/><Relationship Id="rId284" Type="http://schemas.openxmlformats.org/officeDocument/2006/relationships/slideLayout" Target="../slideLayouts/slideLayout284.xml"/><Relationship Id="rId162" Type="http://schemas.openxmlformats.org/officeDocument/2006/relationships/slideLayout" Target="../slideLayouts/slideLayout162.xml"/><Relationship Id="rId283" Type="http://schemas.openxmlformats.org/officeDocument/2006/relationships/slideLayout" Target="../slideLayouts/slideLayout283.xml"/><Relationship Id="rId169" Type="http://schemas.openxmlformats.org/officeDocument/2006/relationships/slideLayout" Target="../slideLayouts/slideLayout169.xml"/><Relationship Id="rId168" Type="http://schemas.openxmlformats.org/officeDocument/2006/relationships/slideLayout" Target="../slideLayouts/slideLayout168.xml"/><Relationship Id="rId289" Type="http://schemas.openxmlformats.org/officeDocument/2006/relationships/slideLayout" Target="../slideLayouts/slideLayout289.xml"/><Relationship Id="rId167" Type="http://schemas.openxmlformats.org/officeDocument/2006/relationships/slideLayout" Target="../slideLayouts/slideLayout167.xml"/><Relationship Id="rId288" Type="http://schemas.openxmlformats.org/officeDocument/2006/relationships/slideLayout" Target="../slideLayouts/slideLayout288.xml"/><Relationship Id="rId166" Type="http://schemas.openxmlformats.org/officeDocument/2006/relationships/slideLayout" Target="../slideLayouts/slideLayout166.xml"/><Relationship Id="rId287" Type="http://schemas.openxmlformats.org/officeDocument/2006/relationships/slideLayout" Target="../slideLayouts/slideLayout287.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161" Type="http://schemas.openxmlformats.org/officeDocument/2006/relationships/slideLayout" Target="../slideLayouts/slideLayout161.xml"/><Relationship Id="rId282" Type="http://schemas.openxmlformats.org/officeDocument/2006/relationships/slideLayout" Target="../slideLayouts/slideLayout282.xml"/><Relationship Id="rId54" Type="http://schemas.openxmlformats.org/officeDocument/2006/relationships/slideLayout" Target="../slideLayouts/slideLayout54.xml"/><Relationship Id="rId160" Type="http://schemas.openxmlformats.org/officeDocument/2006/relationships/slideLayout" Target="../slideLayouts/slideLayout160.xml"/><Relationship Id="rId281" Type="http://schemas.openxmlformats.org/officeDocument/2006/relationships/slideLayout" Target="../slideLayouts/slideLayout281.xml"/><Relationship Id="rId57" Type="http://schemas.openxmlformats.org/officeDocument/2006/relationships/slideLayout" Target="../slideLayouts/slideLayout57.xml"/><Relationship Id="rId280" Type="http://schemas.openxmlformats.org/officeDocument/2006/relationships/slideLayout" Target="../slideLayouts/slideLayout280.xml"/><Relationship Id="rId56" Type="http://schemas.openxmlformats.org/officeDocument/2006/relationships/slideLayout" Target="../slideLayouts/slideLayout56.xml"/><Relationship Id="rId159" Type="http://schemas.openxmlformats.org/officeDocument/2006/relationships/slideLayout" Target="../slideLayouts/slideLayout159.xml"/><Relationship Id="rId59" Type="http://schemas.openxmlformats.org/officeDocument/2006/relationships/slideLayout" Target="../slideLayouts/slideLayout59.xml"/><Relationship Id="rId154" Type="http://schemas.openxmlformats.org/officeDocument/2006/relationships/slideLayout" Target="../slideLayouts/slideLayout154.xml"/><Relationship Id="rId275" Type="http://schemas.openxmlformats.org/officeDocument/2006/relationships/slideLayout" Target="../slideLayouts/slideLayout275.xml"/><Relationship Id="rId58" Type="http://schemas.openxmlformats.org/officeDocument/2006/relationships/slideLayout" Target="../slideLayouts/slideLayout58.xml"/><Relationship Id="rId153" Type="http://schemas.openxmlformats.org/officeDocument/2006/relationships/slideLayout" Target="../slideLayouts/slideLayout153.xml"/><Relationship Id="rId274" Type="http://schemas.openxmlformats.org/officeDocument/2006/relationships/slideLayout" Target="../slideLayouts/slideLayout274.xml"/><Relationship Id="rId152" Type="http://schemas.openxmlformats.org/officeDocument/2006/relationships/slideLayout" Target="../slideLayouts/slideLayout152.xml"/><Relationship Id="rId273" Type="http://schemas.openxmlformats.org/officeDocument/2006/relationships/slideLayout" Target="../slideLayouts/slideLayout273.xml"/><Relationship Id="rId151" Type="http://schemas.openxmlformats.org/officeDocument/2006/relationships/slideLayout" Target="../slideLayouts/slideLayout151.xml"/><Relationship Id="rId272" Type="http://schemas.openxmlformats.org/officeDocument/2006/relationships/slideLayout" Target="../slideLayouts/slideLayout272.xml"/><Relationship Id="rId158" Type="http://schemas.openxmlformats.org/officeDocument/2006/relationships/slideLayout" Target="../slideLayouts/slideLayout158.xml"/><Relationship Id="rId279" Type="http://schemas.openxmlformats.org/officeDocument/2006/relationships/slideLayout" Target="../slideLayouts/slideLayout279.xml"/><Relationship Id="rId157" Type="http://schemas.openxmlformats.org/officeDocument/2006/relationships/slideLayout" Target="../slideLayouts/slideLayout157.xml"/><Relationship Id="rId278" Type="http://schemas.openxmlformats.org/officeDocument/2006/relationships/slideLayout" Target="../slideLayouts/slideLayout278.xml"/><Relationship Id="rId156" Type="http://schemas.openxmlformats.org/officeDocument/2006/relationships/slideLayout" Target="../slideLayouts/slideLayout156.xml"/><Relationship Id="rId277" Type="http://schemas.openxmlformats.org/officeDocument/2006/relationships/slideLayout" Target="../slideLayouts/slideLayout277.xml"/><Relationship Id="rId155" Type="http://schemas.openxmlformats.org/officeDocument/2006/relationships/slideLayout" Target="../slideLayouts/slideLayout155.xml"/><Relationship Id="rId276" Type="http://schemas.openxmlformats.org/officeDocument/2006/relationships/slideLayout" Target="../slideLayouts/slideLayout276.xml"/><Relationship Id="rId107" Type="http://schemas.openxmlformats.org/officeDocument/2006/relationships/slideLayout" Target="../slideLayouts/slideLayout107.xml"/><Relationship Id="rId228" Type="http://schemas.openxmlformats.org/officeDocument/2006/relationships/slideLayout" Target="../slideLayouts/slideLayout228.xml"/><Relationship Id="rId106" Type="http://schemas.openxmlformats.org/officeDocument/2006/relationships/slideLayout" Target="../slideLayouts/slideLayout106.xml"/><Relationship Id="rId227" Type="http://schemas.openxmlformats.org/officeDocument/2006/relationships/slideLayout" Target="../slideLayouts/slideLayout227.xml"/><Relationship Id="rId105" Type="http://schemas.openxmlformats.org/officeDocument/2006/relationships/slideLayout" Target="../slideLayouts/slideLayout105.xml"/><Relationship Id="rId226" Type="http://schemas.openxmlformats.org/officeDocument/2006/relationships/slideLayout" Target="../slideLayouts/slideLayout226.xml"/><Relationship Id="rId104" Type="http://schemas.openxmlformats.org/officeDocument/2006/relationships/slideLayout" Target="../slideLayouts/slideLayout104.xml"/><Relationship Id="rId225" Type="http://schemas.openxmlformats.org/officeDocument/2006/relationships/slideLayout" Target="../slideLayouts/slideLayout225.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229" Type="http://schemas.openxmlformats.org/officeDocument/2006/relationships/slideLayout" Target="../slideLayouts/slideLayout229.xml"/><Relationship Id="rId220" Type="http://schemas.openxmlformats.org/officeDocument/2006/relationships/slideLayout" Target="../slideLayouts/slideLayout220.xml"/><Relationship Id="rId103" Type="http://schemas.openxmlformats.org/officeDocument/2006/relationships/slideLayout" Target="../slideLayouts/slideLayout103.xml"/><Relationship Id="rId224" Type="http://schemas.openxmlformats.org/officeDocument/2006/relationships/slideLayout" Target="../slideLayouts/slideLayout224.xml"/><Relationship Id="rId102" Type="http://schemas.openxmlformats.org/officeDocument/2006/relationships/slideLayout" Target="../slideLayouts/slideLayout102.xml"/><Relationship Id="rId223" Type="http://schemas.openxmlformats.org/officeDocument/2006/relationships/slideLayout" Target="../slideLayouts/slideLayout223.xml"/><Relationship Id="rId101" Type="http://schemas.openxmlformats.org/officeDocument/2006/relationships/slideLayout" Target="../slideLayouts/slideLayout101.xml"/><Relationship Id="rId222" Type="http://schemas.openxmlformats.org/officeDocument/2006/relationships/slideLayout" Target="../slideLayouts/slideLayout222.xml"/><Relationship Id="rId100" Type="http://schemas.openxmlformats.org/officeDocument/2006/relationships/slideLayout" Target="../slideLayouts/slideLayout100.xml"/><Relationship Id="rId221" Type="http://schemas.openxmlformats.org/officeDocument/2006/relationships/slideLayout" Target="../slideLayouts/slideLayout221.xml"/><Relationship Id="rId217" Type="http://schemas.openxmlformats.org/officeDocument/2006/relationships/slideLayout" Target="../slideLayouts/slideLayout217.xml"/><Relationship Id="rId216" Type="http://schemas.openxmlformats.org/officeDocument/2006/relationships/slideLayout" Target="../slideLayouts/slideLayout216.xml"/><Relationship Id="rId215" Type="http://schemas.openxmlformats.org/officeDocument/2006/relationships/slideLayout" Target="../slideLayouts/slideLayout215.xml"/><Relationship Id="rId214" Type="http://schemas.openxmlformats.org/officeDocument/2006/relationships/slideLayout" Target="../slideLayouts/slideLayout214.xml"/><Relationship Id="rId219" Type="http://schemas.openxmlformats.org/officeDocument/2006/relationships/slideLayout" Target="../slideLayouts/slideLayout219.xml"/><Relationship Id="rId218" Type="http://schemas.openxmlformats.org/officeDocument/2006/relationships/slideLayout" Target="../slideLayouts/slideLayout218.xml"/><Relationship Id="rId213" Type="http://schemas.openxmlformats.org/officeDocument/2006/relationships/slideLayout" Target="../slideLayouts/slideLayout213.xml"/><Relationship Id="rId212" Type="http://schemas.openxmlformats.org/officeDocument/2006/relationships/slideLayout" Target="../slideLayouts/slideLayout212.xml"/><Relationship Id="rId211" Type="http://schemas.openxmlformats.org/officeDocument/2006/relationships/slideLayout" Target="../slideLayouts/slideLayout211.xml"/><Relationship Id="rId210" Type="http://schemas.openxmlformats.org/officeDocument/2006/relationships/slideLayout" Target="../slideLayouts/slideLayout210.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249" Type="http://schemas.openxmlformats.org/officeDocument/2006/relationships/slideLayout" Target="../slideLayouts/slideLayout249.xml"/><Relationship Id="rId127" Type="http://schemas.openxmlformats.org/officeDocument/2006/relationships/slideLayout" Target="../slideLayouts/slideLayout127.xml"/><Relationship Id="rId248" Type="http://schemas.openxmlformats.org/officeDocument/2006/relationships/slideLayout" Target="../slideLayouts/slideLayout248.xml"/><Relationship Id="rId126" Type="http://schemas.openxmlformats.org/officeDocument/2006/relationships/slideLayout" Target="../slideLayouts/slideLayout126.xml"/><Relationship Id="rId247" Type="http://schemas.openxmlformats.org/officeDocument/2006/relationships/slideLayout" Target="../slideLayouts/slideLayout247.xml"/><Relationship Id="rId121" Type="http://schemas.openxmlformats.org/officeDocument/2006/relationships/slideLayout" Target="../slideLayouts/slideLayout121.xml"/><Relationship Id="rId242" Type="http://schemas.openxmlformats.org/officeDocument/2006/relationships/slideLayout" Target="../slideLayouts/slideLayout242.xml"/><Relationship Id="rId120" Type="http://schemas.openxmlformats.org/officeDocument/2006/relationships/slideLayout" Target="../slideLayouts/slideLayout120.xml"/><Relationship Id="rId241" Type="http://schemas.openxmlformats.org/officeDocument/2006/relationships/slideLayout" Target="../slideLayouts/slideLayout241.xml"/><Relationship Id="rId240" Type="http://schemas.openxmlformats.org/officeDocument/2006/relationships/slideLayout" Target="../slideLayouts/slideLayout240.xml"/><Relationship Id="rId125" Type="http://schemas.openxmlformats.org/officeDocument/2006/relationships/slideLayout" Target="../slideLayouts/slideLayout125.xml"/><Relationship Id="rId246" Type="http://schemas.openxmlformats.org/officeDocument/2006/relationships/slideLayout" Target="../slideLayouts/slideLayout246.xml"/><Relationship Id="rId124" Type="http://schemas.openxmlformats.org/officeDocument/2006/relationships/slideLayout" Target="../slideLayouts/slideLayout124.xml"/><Relationship Id="rId245" Type="http://schemas.openxmlformats.org/officeDocument/2006/relationships/slideLayout" Target="../slideLayouts/slideLayout245.xml"/><Relationship Id="rId123" Type="http://schemas.openxmlformats.org/officeDocument/2006/relationships/slideLayout" Target="../slideLayouts/slideLayout123.xml"/><Relationship Id="rId244" Type="http://schemas.openxmlformats.org/officeDocument/2006/relationships/slideLayout" Target="../slideLayouts/slideLayout244.xml"/><Relationship Id="rId122" Type="http://schemas.openxmlformats.org/officeDocument/2006/relationships/slideLayout" Target="../slideLayouts/slideLayout122.xml"/><Relationship Id="rId243" Type="http://schemas.openxmlformats.org/officeDocument/2006/relationships/slideLayout" Target="../slideLayouts/slideLayout243.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9" Type="http://schemas.openxmlformats.org/officeDocument/2006/relationships/slideLayout" Target="../slideLayouts/slideLayout99.xml"/><Relationship Id="rId98" Type="http://schemas.openxmlformats.org/officeDocument/2006/relationships/slideLayout" Target="../slideLayouts/slideLayout98.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239" Type="http://schemas.openxmlformats.org/officeDocument/2006/relationships/slideLayout" Target="../slideLayouts/slideLayout239.xml"/><Relationship Id="rId117" Type="http://schemas.openxmlformats.org/officeDocument/2006/relationships/slideLayout" Target="../slideLayouts/slideLayout117.xml"/><Relationship Id="rId238" Type="http://schemas.openxmlformats.org/officeDocument/2006/relationships/slideLayout" Target="../slideLayouts/slideLayout238.xml"/><Relationship Id="rId116" Type="http://schemas.openxmlformats.org/officeDocument/2006/relationships/slideLayout" Target="../slideLayouts/slideLayout116.xml"/><Relationship Id="rId237" Type="http://schemas.openxmlformats.org/officeDocument/2006/relationships/slideLayout" Target="../slideLayouts/slideLayout237.xml"/><Relationship Id="rId115" Type="http://schemas.openxmlformats.org/officeDocument/2006/relationships/slideLayout" Target="../slideLayouts/slideLayout115.xml"/><Relationship Id="rId236" Type="http://schemas.openxmlformats.org/officeDocument/2006/relationships/slideLayout" Target="../slideLayouts/slideLayout236.xml"/><Relationship Id="rId119" Type="http://schemas.openxmlformats.org/officeDocument/2006/relationships/slideLayout" Target="../slideLayouts/slideLayout119.xml"/><Relationship Id="rId110" Type="http://schemas.openxmlformats.org/officeDocument/2006/relationships/slideLayout" Target="../slideLayouts/slideLayout110.xml"/><Relationship Id="rId231" Type="http://schemas.openxmlformats.org/officeDocument/2006/relationships/slideLayout" Target="../slideLayouts/slideLayout231.xml"/><Relationship Id="rId230" Type="http://schemas.openxmlformats.org/officeDocument/2006/relationships/slideLayout" Target="../slideLayouts/slideLayout230.xml"/><Relationship Id="rId114" Type="http://schemas.openxmlformats.org/officeDocument/2006/relationships/slideLayout" Target="../slideLayouts/slideLayout114.xml"/><Relationship Id="rId235" Type="http://schemas.openxmlformats.org/officeDocument/2006/relationships/slideLayout" Target="../slideLayouts/slideLayout235.xml"/><Relationship Id="rId113" Type="http://schemas.openxmlformats.org/officeDocument/2006/relationships/slideLayout" Target="../slideLayouts/slideLayout113.xml"/><Relationship Id="rId234" Type="http://schemas.openxmlformats.org/officeDocument/2006/relationships/slideLayout" Target="../slideLayouts/slideLayout234.xml"/><Relationship Id="rId112" Type="http://schemas.openxmlformats.org/officeDocument/2006/relationships/slideLayout" Target="../slideLayouts/slideLayout112.xml"/><Relationship Id="rId233" Type="http://schemas.openxmlformats.org/officeDocument/2006/relationships/slideLayout" Target="../slideLayouts/slideLayout233.xml"/><Relationship Id="rId111" Type="http://schemas.openxmlformats.org/officeDocument/2006/relationships/slideLayout" Target="../slideLayouts/slideLayout111.xml"/><Relationship Id="rId232" Type="http://schemas.openxmlformats.org/officeDocument/2006/relationships/slideLayout" Target="../slideLayouts/slideLayout232.xml"/><Relationship Id="rId301" Type="http://schemas.openxmlformats.org/officeDocument/2006/relationships/theme" Target="../theme/theme2.xml"/><Relationship Id="rId300" Type="http://schemas.openxmlformats.org/officeDocument/2006/relationships/slideLayout" Target="../slideLayouts/slideLayout300.xml"/><Relationship Id="rId206" Type="http://schemas.openxmlformats.org/officeDocument/2006/relationships/slideLayout" Target="../slideLayouts/slideLayout206.xml"/><Relationship Id="rId205" Type="http://schemas.openxmlformats.org/officeDocument/2006/relationships/slideLayout" Target="../slideLayouts/slideLayout205.xml"/><Relationship Id="rId204" Type="http://schemas.openxmlformats.org/officeDocument/2006/relationships/slideLayout" Target="../slideLayouts/slideLayout204.xml"/><Relationship Id="rId203" Type="http://schemas.openxmlformats.org/officeDocument/2006/relationships/slideLayout" Target="../slideLayouts/slideLayout203.xml"/><Relationship Id="rId209" Type="http://schemas.openxmlformats.org/officeDocument/2006/relationships/slideLayout" Target="../slideLayouts/slideLayout209.xml"/><Relationship Id="rId208" Type="http://schemas.openxmlformats.org/officeDocument/2006/relationships/slideLayout" Target="../slideLayouts/slideLayout208.xml"/><Relationship Id="rId207" Type="http://schemas.openxmlformats.org/officeDocument/2006/relationships/slideLayout" Target="../slideLayouts/slideLayout207.xml"/><Relationship Id="rId202" Type="http://schemas.openxmlformats.org/officeDocument/2006/relationships/slideLayout" Target="../slideLayouts/slideLayout202.xml"/><Relationship Id="rId201" Type="http://schemas.openxmlformats.org/officeDocument/2006/relationships/slideLayout" Target="../slideLayouts/slideLayout201.xml"/><Relationship Id="rId200"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6bae8313fb_0_0"/>
          <p:cNvSpPr txBox="1"/>
          <p:nvPr>
            <p:ph type="title"/>
          </p:nvPr>
        </p:nvSpPr>
        <p:spPr>
          <a:xfrm>
            <a:off x="838201"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9pPr>
          </a:lstStyle>
          <a:p/>
        </p:txBody>
      </p:sp>
      <p:sp>
        <p:nvSpPr>
          <p:cNvPr id="11" name="Google Shape;11;g16bae8313fb_0_0"/>
          <p:cNvSpPr txBox="1"/>
          <p:nvPr>
            <p:ph idx="1" type="body"/>
          </p:nvPr>
        </p:nvSpPr>
        <p:spPr>
          <a:xfrm>
            <a:off x="838201" y="1825625"/>
            <a:ext cx="10515600" cy="43512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 id="2147483845" r:id="rId197"/>
    <p:sldLayoutId id="2147483846" r:id="rId198"/>
    <p:sldLayoutId id="2147483847" r:id="rId199"/>
    <p:sldLayoutId id="2147483848" r:id="rId200"/>
    <p:sldLayoutId id="2147483849" r:id="rId201"/>
    <p:sldLayoutId id="2147483850" r:id="rId202"/>
    <p:sldLayoutId id="2147483851" r:id="rId203"/>
    <p:sldLayoutId id="2147483852" r:id="rId204"/>
    <p:sldLayoutId id="2147483853" r:id="rId205"/>
    <p:sldLayoutId id="2147483854" r:id="rId206"/>
    <p:sldLayoutId id="2147483855" r:id="rId207"/>
    <p:sldLayoutId id="2147483856" r:id="rId208"/>
    <p:sldLayoutId id="2147483857" r:id="rId209"/>
    <p:sldLayoutId id="2147483858" r:id="rId210"/>
    <p:sldLayoutId id="2147483859" r:id="rId211"/>
    <p:sldLayoutId id="2147483860" r:id="rId212"/>
    <p:sldLayoutId id="2147483861" r:id="rId213"/>
    <p:sldLayoutId id="2147483862" r:id="rId214"/>
    <p:sldLayoutId id="2147483863" r:id="rId215"/>
    <p:sldLayoutId id="2147483864" r:id="rId216"/>
    <p:sldLayoutId id="2147483865" r:id="rId217"/>
    <p:sldLayoutId id="2147483866" r:id="rId218"/>
    <p:sldLayoutId id="2147483867" r:id="rId219"/>
    <p:sldLayoutId id="2147483868" r:id="rId220"/>
    <p:sldLayoutId id="2147483869" r:id="rId221"/>
    <p:sldLayoutId id="2147483870" r:id="rId222"/>
    <p:sldLayoutId id="2147483871" r:id="rId223"/>
    <p:sldLayoutId id="2147483872" r:id="rId224"/>
    <p:sldLayoutId id="2147483873" r:id="rId225"/>
    <p:sldLayoutId id="2147483874" r:id="rId226"/>
    <p:sldLayoutId id="2147483875" r:id="rId227"/>
    <p:sldLayoutId id="2147483876" r:id="rId228"/>
    <p:sldLayoutId id="2147483877" r:id="rId229"/>
    <p:sldLayoutId id="2147483878" r:id="rId230"/>
    <p:sldLayoutId id="2147483879" r:id="rId231"/>
    <p:sldLayoutId id="2147483880" r:id="rId232"/>
    <p:sldLayoutId id="2147483881" r:id="rId233"/>
    <p:sldLayoutId id="2147483882" r:id="rId234"/>
    <p:sldLayoutId id="2147483883" r:id="rId235"/>
    <p:sldLayoutId id="2147483884" r:id="rId236"/>
    <p:sldLayoutId id="2147483885" r:id="rId237"/>
    <p:sldLayoutId id="2147483886" r:id="rId238"/>
    <p:sldLayoutId id="2147483887" r:id="rId239"/>
    <p:sldLayoutId id="2147483888" r:id="rId240"/>
    <p:sldLayoutId id="2147483889" r:id="rId241"/>
    <p:sldLayoutId id="2147483890" r:id="rId242"/>
    <p:sldLayoutId id="2147483891" r:id="rId243"/>
    <p:sldLayoutId id="2147483892" r:id="rId244"/>
    <p:sldLayoutId id="2147483893" r:id="rId245"/>
    <p:sldLayoutId id="2147483894" r:id="rId246"/>
    <p:sldLayoutId id="2147483895" r:id="rId247"/>
    <p:sldLayoutId id="2147483896" r:id="rId248"/>
    <p:sldLayoutId id="2147483897" r:id="rId249"/>
    <p:sldLayoutId id="2147483898" r:id="rId250"/>
    <p:sldLayoutId id="2147483899" r:id="rId251"/>
    <p:sldLayoutId id="2147483900" r:id="rId252"/>
    <p:sldLayoutId id="2147483901" r:id="rId253"/>
    <p:sldLayoutId id="2147483902" r:id="rId254"/>
    <p:sldLayoutId id="2147483903" r:id="rId255"/>
    <p:sldLayoutId id="2147483904" r:id="rId256"/>
    <p:sldLayoutId id="2147483905" r:id="rId257"/>
    <p:sldLayoutId id="2147483906" r:id="rId258"/>
    <p:sldLayoutId id="2147483907" r:id="rId259"/>
    <p:sldLayoutId id="2147483908" r:id="rId260"/>
    <p:sldLayoutId id="2147483909" r:id="rId261"/>
    <p:sldLayoutId id="2147483910" r:id="rId262"/>
    <p:sldLayoutId id="2147483911" r:id="rId263"/>
    <p:sldLayoutId id="2147483912" r:id="rId264"/>
    <p:sldLayoutId id="2147483913" r:id="rId265"/>
    <p:sldLayoutId id="2147483914" r:id="rId266"/>
    <p:sldLayoutId id="2147483915" r:id="rId267"/>
    <p:sldLayoutId id="2147483916" r:id="rId268"/>
    <p:sldLayoutId id="2147483917" r:id="rId269"/>
    <p:sldLayoutId id="2147483918" r:id="rId270"/>
    <p:sldLayoutId id="2147483919" r:id="rId271"/>
    <p:sldLayoutId id="2147483920" r:id="rId272"/>
    <p:sldLayoutId id="2147483921" r:id="rId273"/>
    <p:sldLayoutId id="2147483922" r:id="rId274"/>
    <p:sldLayoutId id="2147483923" r:id="rId275"/>
    <p:sldLayoutId id="2147483924" r:id="rId276"/>
    <p:sldLayoutId id="2147483925" r:id="rId277"/>
    <p:sldLayoutId id="2147483926" r:id="rId278"/>
    <p:sldLayoutId id="2147483927" r:id="rId279"/>
    <p:sldLayoutId id="2147483928" r:id="rId280"/>
    <p:sldLayoutId id="2147483929" r:id="rId281"/>
    <p:sldLayoutId id="2147483930" r:id="rId282"/>
    <p:sldLayoutId id="2147483931" r:id="rId283"/>
    <p:sldLayoutId id="2147483932" r:id="rId284"/>
    <p:sldLayoutId id="2147483933" r:id="rId285"/>
    <p:sldLayoutId id="2147483934" r:id="rId286"/>
    <p:sldLayoutId id="2147483935" r:id="rId287"/>
    <p:sldLayoutId id="2147483936" r:id="rId288"/>
    <p:sldLayoutId id="2147483937" r:id="rId289"/>
    <p:sldLayoutId id="2147483938" r:id="rId290"/>
    <p:sldLayoutId id="2147483939" r:id="rId291"/>
    <p:sldLayoutId id="2147483940" r:id="rId292"/>
    <p:sldLayoutId id="2147483941" r:id="rId293"/>
    <p:sldLayoutId id="2147483942" r:id="rId294"/>
    <p:sldLayoutId id="2147483943" r:id="rId295"/>
    <p:sldLayoutId id="2147483944" r:id="rId296"/>
    <p:sldLayoutId id="2147483945" r:id="rId297"/>
    <p:sldLayoutId id="2147483946" r:id="rId298"/>
    <p:sldLayoutId id="2147483947" r:id="rId299"/>
    <p:sldLayoutId id="2147483948" r:id="rId30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0.jpg"/><Relationship Id="rId4" Type="http://schemas.openxmlformats.org/officeDocument/2006/relationships/image" Target="../media/image4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0.xml"/><Relationship Id="rId3" Type="http://schemas.openxmlformats.org/officeDocument/2006/relationships/comments" Target="../comments/commen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5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3.xml"/><Relationship Id="rId3"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4.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g16bae8313fb_0_2617"/>
          <p:cNvSpPr txBox="1"/>
          <p:nvPr>
            <p:ph type="title"/>
          </p:nvPr>
        </p:nvSpPr>
        <p:spPr>
          <a:xfrm>
            <a:off x="704033" y="855663"/>
            <a:ext cx="9095100" cy="1163700"/>
          </a:xfrm>
          <a:prstGeom prst="rect">
            <a:avLst/>
          </a:prstGeom>
        </p:spPr>
        <p:txBody>
          <a:bodyPr anchorCtr="0" anchor="ctr" bIns="34275" lIns="34275" spcFirstLastPara="1" rIns="34275" wrap="square" tIns="34275">
            <a:normAutofit/>
          </a:bodyPr>
          <a:lstStyle/>
          <a:p>
            <a:pPr indent="0" lvl="0" marL="0" rtl="0" algn="l">
              <a:spcBef>
                <a:spcPts val="0"/>
              </a:spcBef>
              <a:spcAft>
                <a:spcPts val="0"/>
              </a:spcAft>
              <a:buClr>
                <a:schemeClr val="dk1"/>
              </a:buClr>
              <a:buSzPts val="1400"/>
              <a:buFont typeface="Arial"/>
              <a:buNone/>
            </a:pPr>
            <a:r>
              <a:rPr lang="en-US" sz="3900">
                <a:solidFill>
                  <a:srgbClr val="C88DB6"/>
                </a:solidFill>
              </a:rPr>
              <a:t>Health Awareness and Nutrition</a:t>
            </a:r>
            <a:endParaRPr/>
          </a:p>
          <a:p>
            <a:pPr indent="0" lvl="0" marL="0" rtl="0" algn="l">
              <a:spcBef>
                <a:spcPts val="0"/>
              </a:spcBef>
              <a:spcAft>
                <a:spcPts val="0"/>
              </a:spcAft>
              <a:buNone/>
            </a:pPr>
            <a:r>
              <a:rPr lang="en-US"/>
              <a:t>Food Safety</a:t>
            </a:r>
            <a:endParaRPr/>
          </a:p>
        </p:txBody>
      </p:sp>
      <p:sp>
        <p:nvSpPr>
          <p:cNvPr id="2631" name="Google Shape;2631;g16bae8313fb_0_2617"/>
          <p:cNvSpPr txBox="1"/>
          <p:nvPr>
            <p:ph idx="1" type="body"/>
          </p:nvPr>
        </p:nvSpPr>
        <p:spPr>
          <a:xfrm>
            <a:off x="698500" y="1981200"/>
            <a:ext cx="10782300" cy="804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Department of Clinical Nutrition and Dietetics</a:t>
            </a:r>
            <a:endParaRPr/>
          </a:p>
          <a:p>
            <a:pPr indent="0" lvl="0" marL="0" rtl="0" algn="l">
              <a:spcBef>
                <a:spcPts val="0"/>
              </a:spcBef>
              <a:spcAft>
                <a:spcPts val="0"/>
              </a:spcAft>
              <a:buNone/>
            </a:pPr>
            <a:r>
              <a:rPr lang="en-US"/>
              <a:t>College of Health Sciences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g16825c222cf_0_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Foodborne Illnesses</a:t>
            </a:r>
            <a:endParaRPr/>
          </a:p>
        </p:txBody>
      </p:sp>
      <p:sp>
        <p:nvSpPr>
          <p:cNvPr id="2705" name="Google Shape;2705;g16825c222cf_0_0"/>
          <p:cNvSpPr txBox="1"/>
          <p:nvPr>
            <p:ph idx="2" type="body"/>
          </p:nvPr>
        </p:nvSpPr>
        <p:spPr>
          <a:xfrm>
            <a:off x="6119076" y="1825625"/>
            <a:ext cx="45768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1800"/>
              <a:t>How does foodborne illness occur?</a:t>
            </a:r>
            <a:endParaRPr b="1" sz="1800"/>
          </a:p>
          <a:p>
            <a:pPr indent="-342900" lvl="0" marL="457200" rtl="0" algn="l">
              <a:lnSpc>
                <a:spcPct val="115000"/>
              </a:lnSpc>
              <a:spcBef>
                <a:spcPts val="1000"/>
              </a:spcBef>
              <a:spcAft>
                <a:spcPts val="0"/>
              </a:spcAft>
              <a:buSzPts val="1800"/>
              <a:buChar char="•"/>
            </a:pPr>
            <a:r>
              <a:rPr lang="en-US" sz="1800"/>
              <a:t>Contaminated foods carry microbes into the body.</a:t>
            </a:r>
            <a:endParaRPr sz="1800"/>
          </a:p>
          <a:p>
            <a:pPr indent="-342900" lvl="0" marL="457200" rtl="0" algn="l">
              <a:lnSpc>
                <a:spcPct val="115000"/>
              </a:lnSpc>
              <a:spcBef>
                <a:spcPts val="0"/>
              </a:spcBef>
              <a:spcAft>
                <a:spcPts val="0"/>
              </a:spcAft>
              <a:buSzPts val="1800"/>
              <a:buChar char="•"/>
            </a:pPr>
            <a:r>
              <a:rPr lang="en-US" sz="1800"/>
              <a:t>Some microbes can overcome the body’s defenses and cause infections.</a:t>
            </a:r>
            <a:endParaRPr sz="1800"/>
          </a:p>
          <a:p>
            <a:pPr indent="-342900" lvl="0" marL="457200" rtl="0" algn="l">
              <a:lnSpc>
                <a:spcPct val="115000"/>
              </a:lnSpc>
              <a:spcBef>
                <a:spcPts val="0"/>
              </a:spcBef>
              <a:spcAft>
                <a:spcPts val="0"/>
              </a:spcAft>
              <a:buSzPts val="1800"/>
              <a:buChar char="•"/>
            </a:pPr>
            <a:r>
              <a:rPr lang="en-US" sz="1800"/>
              <a:t>It is also possible that the microorganism grows within the food item and produces toxins. Upon cooking, the microorganism may die, however, the toxins are still present within the food </a:t>
            </a:r>
            <a:r>
              <a:rPr lang="en-US" sz="1800"/>
              <a:t>(some are heat resistant) </a:t>
            </a:r>
            <a:r>
              <a:rPr lang="en-US" sz="1800"/>
              <a:t>which can cause illness.</a:t>
            </a:r>
            <a:endParaRPr sz="1800"/>
          </a:p>
        </p:txBody>
      </p:sp>
      <p:pic>
        <p:nvPicPr>
          <p:cNvPr descr="A graphic of a germs infecting a stomach." id="2706" name="Google Shape;2706;g16825c222cf_0_0" title="Stomach Graphic"/>
          <p:cNvPicPr preferRelativeResize="0"/>
          <p:nvPr/>
        </p:nvPicPr>
        <p:blipFill rotWithShape="1">
          <a:blip r:embed="rId3">
            <a:alphaModFix/>
          </a:blip>
          <a:srcRect b="7622" l="0" r="0" t="6436"/>
          <a:stretch/>
        </p:blipFill>
        <p:spPr>
          <a:xfrm>
            <a:off x="1496124" y="2238000"/>
            <a:ext cx="4054149" cy="3484073"/>
          </a:xfrm>
          <a:prstGeom prst="rect">
            <a:avLst/>
          </a:prstGeom>
          <a:noFill/>
          <a:ln>
            <a:noFill/>
          </a:ln>
        </p:spPr>
      </p:pic>
      <p:sp>
        <p:nvSpPr>
          <p:cNvPr id="2707" name="Google Shape;2707;g16825c222cf_0_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pic>
        <p:nvPicPr>
          <p:cNvPr descr="Five red cubes spelling out &quot;Risk&quot;" id="2712" name="Google Shape;2712;g16825c222cf_0_8" title="Risk Cubes"/>
          <p:cNvPicPr preferRelativeResize="0"/>
          <p:nvPr/>
        </p:nvPicPr>
        <p:blipFill>
          <a:blip r:embed="rId3">
            <a:alphaModFix/>
          </a:blip>
          <a:stretch>
            <a:fillRect/>
          </a:stretch>
        </p:blipFill>
        <p:spPr>
          <a:xfrm>
            <a:off x="6562827" y="2084981"/>
            <a:ext cx="3843866" cy="3832789"/>
          </a:xfrm>
          <a:prstGeom prst="rect">
            <a:avLst/>
          </a:prstGeom>
          <a:noFill/>
          <a:ln>
            <a:noFill/>
          </a:ln>
        </p:spPr>
      </p:pic>
      <p:sp>
        <p:nvSpPr>
          <p:cNvPr id="2713" name="Google Shape;2713;g16825c222cf_0_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n-US"/>
              <a:t>Foodborne Illnesses</a:t>
            </a:r>
            <a:endParaRPr/>
          </a:p>
        </p:txBody>
      </p:sp>
      <p:sp>
        <p:nvSpPr>
          <p:cNvPr id="2714" name="Google Shape;2714;g16825c222cf_0_8"/>
          <p:cNvSpPr txBox="1"/>
          <p:nvPr>
            <p:ph idx="1" type="body"/>
          </p:nvPr>
        </p:nvSpPr>
        <p:spPr>
          <a:xfrm>
            <a:off x="1785306" y="1825625"/>
            <a:ext cx="4655400" cy="4351500"/>
          </a:xfrm>
          <a:prstGeom prst="rect">
            <a:avLst/>
          </a:prstGeom>
          <a:noFill/>
          <a:ln>
            <a:noFill/>
          </a:ln>
        </p:spPr>
        <p:txBody>
          <a:bodyPr anchorCtr="0" anchor="ctr" bIns="45700" lIns="0" spcFirstLastPara="1" rIns="0" wrap="square" tIns="45700">
            <a:noAutofit/>
          </a:bodyPr>
          <a:lstStyle/>
          <a:p>
            <a:pPr indent="0" lvl="0" marL="0" rtl="0" algn="l">
              <a:lnSpc>
                <a:spcPct val="115000"/>
              </a:lnSpc>
              <a:spcBef>
                <a:spcPts val="1000"/>
              </a:spcBef>
              <a:spcAft>
                <a:spcPts val="0"/>
              </a:spcAft>
              <a:buNone/>
            </a:pPr>
            <a:r>
              <a:rPr b="1" lang="en-US" sz="1800"/>
              <a:t>Incidence of foodborne illnesses</a:t>
            </a:r>
            <a:r>
              <a:rPr lang="en-US" sz="1800"/>
              <a:t>:</a:t>
            </a:r>
            <a:endParaRPr sz="1800"/>
          </a:p>
          <a:p>
            <a:pPr indent="-342900" lvl="0" marL="457200" rtl="0" algn="l">
              <a:lnSpc>
                <a:spcPct val="115000"/>
              </a:lnSpc>
              <a:spcBef>
                <a:spcPts val="1000"/>
              </a:spcBef>
              <a:spcAft>
                <a:spcPts val="0"/>
              </a:spcAft>
              <a:buSzPts val="1800"/>
              <a:buChar char="•"/>
            </a:pPr>
            <a:r>
              <a:rPr lang="en-US" sz="1800"/>
              <a:t>Ignoring necessary regulations in production and handling of foods (Safe Food Handling)</a:t>
            </a:r>
            <a:endParaRPr sz="1800"/>
          </a:p>
          <a:p>
            <a:pPr indent="-342900" lvl="0" marL="457200" rtl="0" algn="l">
              <a:lnSpc>
                <a:spcPct val="115000"/>
              </a:lnSpc>
              <a:spcBef>
                <a:spcPts val="1000"/>
              </a:spcBef>
              <a:spcAft>
                <a:spcPts val="0"/>
              </a:spcAft>
              <a:buSzPts val="1800"/>
              <a:buChar char="•"/>
            </a:pPr>
            <a:r>
              <a:rPr lang="en-US" sz="1800"/>
              <a:t>Poor personal hygiene</a:t>
            </a:r>
            <a:endParaRPr sz="1800"/>
          </a:p>
          <a:p>
            <a:pPr indent="-342900" lvl="0" marL="457200" rtl="0" algn="l">
              <a:lnSpc>
                <a:spcPct val="115000"/>
              </a:lnSpc>
              <a:spcBef>
                <a:spcPts val="1000"/>
              </a:spcBef>
              <a:spcAft>
                <a:spcPts val="0"/>
              </a:spcAft>
              <a:buSzPts val="1800"/>
              <a:buChar char="•"/>
            </a:pPr>
            <a:r>
              <a:rPr lang="en-US" sz="1800"/>
              <a:t>Temperature abuse</a:t>
            </a:r>
            <a:endParaRPr sz="1800"/>
          </a:p>
          <a:p>
            <a:pPr indent="-342900" lvl="0" marL="457200" rtl="0" algn="l">
              <a:lnSpc>
                <a:spcPct val="115000"/>
              </a:lnSpc>
              <a:spcBef>
                <a:spcPts val="1000"/>
              </a:spcBef>
              <a:spcAft>
                <a:spcPts val="0"/>
              </a:spcAft>
              <a:buSzPts val="1800"/>
              <a:buChar char="•"/>
            </a:pPr>
            <a:r>
              <a:rPr lang="en-US" sz="1800"/>
              <a:t>Cross-contamination</a:t>
            </a:r>
            <a:endParaRPr sz="1800"/>
          </a:p>
          <a:p>
            <a:pPr indent="-342900" lvl="0" marL="457200" rtl="0" algn="l">
              <a:lnSpc>
                <a:spcPct val="115000"/>
              </a:lnSpc>
              <a:spcBef>
                <a:spcPts val="1000"/>
              </a:spcBef>
              <a:spcAft>
                <a:spcPts val="0"/>
              </a:spcAft>
              <a:buSzPts val="1800"/>
              <a:buChar char="•"/>
            </a:pPr>
            <a:r>
              <a:rPr lang="en-US" sz="1800"/>
              <a:t>Poor sanitary practices</a:t>
            </a:r>
            <a:endParaRPr sz="1800"/>
          </a:p>
        </p:txBody>
      </p:sp>
      <p:sp>
        <p:nvSpPr>
          <p:cNvPr id="2715" name="Google Shape;2715;g16825c222cf_0_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g1a08b4a8177_0_105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sz="3300"/>
              <a:t>Foodborne Illnesses</a:t>
            </a:r>
            <a:endParaRPr sz="3300"/>
          </a:p>
        </p:txBody>
      </p:sp>
      <p:sp>
        <p:nvSpPr>
          <p:cNvPr id="2721" name="Google Shape;2721;g1a08b4a8177_0_10558"/>
          <p:cNvSpPr txBox="1"/>
          <p:nvPr>
            <p:ph idx="2" type="body"/>
          </p:nvPr>
        </p:nvSpPr>
        <p:spPr>
          <a:xfrm>
            <a:off x="6989539" y="1825625"/>
            <a:ext cx="39615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b="1" lang="en-US" sz="1800"/>
              <a:t>What are its typical primary symptoms?</a:t>
            </a:r>
            <a:endParaRPr b="1" sz="1800"/>
          </a:p>
          <a:p>
            <a:pPr indent="-342900" lvl="0" marL="457200" rtl="0" algn="l">
              <a:lnSpc>
                <a:spcPct val="115000"/>
              </a:lnSpc>
              <a:spcBef>
                <a:spcPts val="1000"/>
              </a:spcBef>
              <a:spcAft>
                <a:spcPts val="0"/>
              </a:spcAft>
              <a:buSzPts val="1800"/>
              <a:buChar char="•"/>
            </a:pPr>
            <a:r>
              <a:rPr lang="en-US" sz="1800"/>
              <a:t>Nausea</a:t>
            </a:r>
            <a:endParaRPr sz="1800"/>
          </a:p>
          <a:p>
            <a:pPr indent="-342900" lvl="0" marL="457200" rtl="0" algn="l">
              <a:lnSpc>
                <a:spcPct val="115000"/>
              </a:lnSpc>
              <a:spcBef>
                <a:spcPts val="1000"/>
              </a:spcBef>
              <a:spcAft>
                <a:spcPts val="0"/>
              </a:spcAft>
              <a:buSzPts val="1800"/>
              <a:buChar char="•"/>
            </a:pPr>
            <a:r>
              <a:rPr lang="en-US" sz="1800"/>
              <a:t>Vomiting</a:t>
            </a:r>
            <a:endParaRPr sz="1800"/>
          </a:p>
          <a:p>
            <a:pPr indent="-342900" lvl="0" marL="457200" rtl="0" algn="l">
              <a:lnSpc>
                <a:spcPct val="115000"/>
              </a:lnSpc>
              <a:spcBef>
                <a:spcPts val="1000"/>
              </a:spcBef>
              <a:spcAft>
                <a:spcPts val="0"/>
              </a:spcAft>
              <a:buSzPts val="1800"/>
              <a:buChar char="•"/>
            </a:pPr>
            <a:r>
              <a:rPr lang="en-US" sz="1800"/>
              <a:t>Abdominal cramps</a:t>
            </a:r>
            <a:endParaRPr sz="1800"/>
          </a:p>
          <a:p>
            <a:pPr indent="-342900" lvl="0" marL="457200" rtl="0" algn="l">
              <a:lnSpc>
                <a:spcPct val="115000"/>
              </a:lnSpc>
              <a:spcBef>
                <a:spcPts val="1000"/>
              </a:spcBef>
              <a:spcAft>
                <a:spcPts val="0"/>
              </a:spcAft>
              <a:buSzPts val="1800"/>
              <a:buChar char="•"/>
            </a:pPr>
            <a:r>
              <a:rPr lang="en-US" sz="1800"/>
              <a:t>Diarrhea</a:t>
            </a:r>
            <a:endParaRPr sz="1800"/>
          </a:p>
          <a:p>
            <a:pPr indent="0" lvl="0" marL="0" rtl="0" algn="l">
              <a:lnSpc>
                <a:spcPct val="115000"/>
              </a:lnSpc>
              <a:spcBef>
                <a:spcPts val="1000"/>
              </a:spcBef>
              <a:spcAft>
                <a:spcPts val="0"/>
              </a:spcAft>
              <a:buNone/>
            </a:pPr>
            <a:r>
              <a:rPr lang="en-US" sz="1800"/>
              <a:t>Illness caused by microorganisms may have to be treated with antibiotics. However, if the illness is caused because of toxins, antibiotic therapy would be useless.</a:t>
            </a:r>
            <a:endParaRPr sz="1800"/>
          </a:p>
        </p:txBody>
      </p:sp>
      <p:sp>
        <p:nvSpPr>
          <p:cNvPr id="2722" name="Google Shape;2722;g1a08b4a8177_0_1055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grpSp>
        <p:nvGrpSpPr>
          <p:cNvPr id="2723" name="Google Shape;2723;g1a08b4a8177_0_10558"/>
          <p:cNvGrpSpPr/>
          <p:nvPr/>
        </p:nvGrpSpPr>
        <p:grpSpPr>
          <a:xfrm>
            <a:off x="1240961" y="2454275"/>
            <a:ext cx="5416922" cy="3094201"/>
            <a:chOff x="1314875" y="2454275"/>
            <a:chExt cx="5416922" cy="3094201"/>
          </a:xfrm>
        </p:grpSpPr>
        <p:pic>
          <p:nvPicPr>
            <p:cNvPr id="2724" name="Google Shape;2724;g1a08b4a8177_0_10558"/>
            <p:cNvPicPr preferRelativeResize="0"/>
            <p:nvPr/>
          </p:nvPicPr>
          <p:blipFill rotWithShape="1">
            <a:blip r:embed="rId3">
              <a:alphaModFix/>
            </a:blip>
            <a:srcRect b="0" l="4445" r="3895" t="0"/>
            <a:stretch/>
          </p:blipFill>
          <p:spPr>
            <a:xfrm>
              <a:off x="1416675" y="2454275"/>
              <a:ext cx="5151550" cy="2461675"/>
            </a:xfrm>
            <a:prstGeom prst="rect">
              <a:avLst/>
            </a:prstGeom>
            <a:noFill/>
            <a:ln>
              <a:noFill/>
            </a:ln>
          </p:spPr>
        </p:pic>
        <p:sp>
          <p:nvSpPr>
            <p:cNvPr id="2725" name="Google Shape;2725;g1a08b4a8177_0_10558"/>
            <p:cNvSpPr txBox="1"/>
            <p:nvPr/>
          </p:nvSpPr>
          <p:spPr>
            <a:xfrm>
              <a:off x="1314875" y="4932726"/>
              <a:ext cx="1199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Abdominal</a:t>
              </a:r>
              <a:endParaRPr b="1" sz="1600">
                <a:latin typeface="Calibri"/>
                <a:ea typeface="Calibri"/>
                <a:cs typeface="Calibri"/>
                <a:sym typeface="Calibri"/>
              </a:endParaRPr>
            </a:p>
            <a:p>
              <a:pPr indent="0" lvl="0" marL="0" rtl="0" algn="ctr">
                <a:spcBef>
                  <a:spcPts val="0"/>
                </a:spcBef>
                <a:spcAft>
                  <a:spcPts val="0"/>
                </a:spcAft>
                <a:buNone/>
              </a:pPr>
              <a:r>
                <a:rPr b="1" lang="en-US" sz="1600">
                  <a:latin typeface="Calibri"/>
                  <a:ea typeface="Calibri"/>
                  <a:cs typeface="Calibri"/>
                  <a:sym typeface="Calibri"/>
                </a:rPr>
                <a:t>Pain</a:t>
              </a:r>
              <a:endParaRPr b="1" sz="1600">
                <a:latin typeface="Calibri"/>
                <a:ea typeface="Calibri"/>
                <a:cs typeface="Calibri"/>
                <a:sym typeface="Calibri"/>
              </a:endParaRPr>
            </a:p>
          </p:txBody>
        </p:sp>
        <p:sp>
          <p:nvSpPr>
            <p:cNvPr id="2726" name="Google Shape;2726;g1a08b4a8177_0_10558"/>
            <p:cNvSpPr txBox="1"/>
            <p:nvPr/>
          </p:nvSpPr>
          <p:spPr>
            <a:xfrm>
              <a:off x="2464459" y="4932726"/>
              <a:ext cx="997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Diarrhea</a:t>
              </a:r>
              <a:endParaRPr b="1" sz="1600">
                <a:latin typeface="Calibri"/>
                <a:ea typeface="Calibri"/>
                <a:cs typeface="Calibri"/>
                <a:sym typeface="Calibri"/>
              </a:endParaRPr>
            </a:p>
          </p:txBody>
        </p:sp>
        <p:sp>
          <p:nvSpPr>
            <p:cNvPr id="2727" name="Google Shape;2727;g1a08b4a8177_0_10558"/>
            <p:cNvSpPr txBox="1"/>
            <p:nvPr/>
          </p:nvSpPr>
          <p:spPr>
            <a:xfrm>
              <a:off x="3365884" y="4717176"/>
              <a:ext cx="1199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Fever</a:t>
              </a:r>
              <a:endParaRPr b="1" sz="1600">
                <a:latin typeface="Calibri"/>
                <a:ea typeface="Calibri"/>
                <a:cs typeface="Calibri"/>
                <a:sym typeface="Calibri"/>
              </a:endParaRPr>
            </a:p>
          </p:txBody>
        </p:sp>
        <p:sp>
          <p:nvSpPr>
            <p:cNvPr id="2728" name="Google Shape;2728;g1a08b4a8177_0_10558"/>
            <p:cNvSpPr txBox="1"/>
            <p:nvPr/>
          </p:nvSpPr>
          <p:spPr>
            <a:xfrm>
              <a:off x="4456339" y="4932726"/>
              <a:ext cx="1093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Nausea Vomiting</a:t>
              </a:r>
              <a:endParaRPr b="1" sz="1600">
                <a:latin typeface="Calibri"/>
                <a:ea typeface="Calibri"/>
                <a:cs typeface="Calibri"/>
                <a:sym typeface="Calibri"/>
              </a:endParaRPr>
            </a:p>
          </p:txBody>
        </p:sp>
        <p:sp>
          <p:nvSpPr>
            <p:cNvPr id="2729" name="Google Shape;2729;g1a08b4a8177_0_10558"/>
            <p:cNvSpPr txBox="1"/>
            <p:nvPr/>
          </p:nvSpPr>
          <p:spPr>
            <a:xfrm>
              <a:off x="5532097" y="4932726"/>
              <a:ext cx="1199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Malaise</a:t>
              </a:r>
              <a:endParaRPr b="1" sz="1600">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g16825c222cf_0_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C</a:t>
            </a:r>
            <a:r>
              <a:rPr lang="en-US"/>
              <a:t>ommon Foodborne Illnesses</a:t>
            </a:r>
            <a:endParaRPr/>
          </a:p>
        </p:txBody>
      </p:sp>
      <p:graphicFrame>
        <p:nvGraphicFramePr>
          <p:cNvPr id="2735" name="Google Shape;2735;g16825c222cf_0_24"/>
          <p:cNvGraphicFramePr/>
          <p:nvPr/>
        </p:nvGraphicFramePr>
        <p:xfrm>
          <a:off x="1096613" y="1933592"/>
          <a:ext cx="3000000" cy="3000000"/>
        </p:xfrm>
        <a:graphic>
          <a:graphicData uri="http://schemas.openxmlformats.org/drawingml/2006/table">
            <a:tbl>
              <a:tblPr bandRow="1" firstRow="1">
                <a:noFill/>
                <a:tableStyleId>{1FE68432-9C4A-440A-92F8-E67FAAD55C51}</a:tableStyleId>
              </a:tblPr>
              <a:tblGrid>
                <a:gridCol w="2345650"/>
                <a:gridCol w="3641100"/>
                <a:gridCol w="4012025"/>
              </a:tblGrid>
              <a:tr h="414850">
                <a:tc>
                  <a:txBody>
                    <a:bodyPr/>
                    <a:lstStyle/>
                    <a:p>
                      <a:pPr indent="-228600" lvl="0" marL="228600" marR="0" rtl="0" algn="ctr">
                        <a:lnSpc>
                          <a:spcPct val="100000"/>
                        </a:lnSpc>
                        <a:spcBef>
                          <a:spcPts val="0"/>
                        </a:spcBef>
                        <a:spcAft>
                          <a:spcPts val="0"/>
                        </a:spcAft>
                        <a:buClr>
                          <a:schemeClr val="dk1"/>
                        </a:buClr>
                        <a:buSzPts val="2400"/>
                        <a:buFont typeface="Calibri"/>
                        <a:buNone/>
                      </a:pPr>
                      <a:r>
                        <a:rPr i="0" lang="en-US" sz="1800" u="none" cap="none" strike="noStrike">
                          <a:solidFill>
                            <a:schemeClr val="dk1"/>
                          </a:solidFill>
                        </a:rPr>
                        <a:t>Illness</a:t>
                      </a:r>
                      <a:endParaRPr sz="18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228600" lvl="0" marL="228600" marR="0" rtl="0" algn="ctr">
                        <a:lnSpc>
                          <a:spcPct val="100000"/>
                        </a:lnSpc>
                        <a:spcBef>
                          <a:spcPts val="0"/>
                        </a:spcBef>
                        <a:spcAft>
                          <a:spcPts val="0"/>
                        </a:spcAft>
                        <a:buClr>
                          <a:schemeClr val="dk1"/>
                        </a:buClr>
                        <a:buSzPts val="2400"/>
                        <a:buFont typeface="Calibri"/>
                        <a:buNone/>
                      </a:pPr>
                      <a:r>
                        <a:rPr i="0" lang="en-US" sz="1800" u="none" cap="none" strike="noStrike">
                          <a:solidFill>
                            <a:schemeClr val="dk1"/>
                          </a:solidFill>
                        </a:rPr>
                        <a:t>Symptoms</a:t>
                      </a:r>
                      <a:endParaRPr sz="18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228600" lvl="0" marL="228600" marR="0" rtl="0" algn="ctr">
                        <a:lnSpc>
                          <a:spcPct val="100000"/>
                        </a:lnSpc>
                        <a:spcBef>
                          <a:spcPts val="0"/>
                        </a:spcBef>
                        <a:spcAft>
                          <a:spcPts val="0"/>
                        </a:spcAft>
                        <a:buClr>
                          <a:schemeClr val="dk1"/>
                        </a:buClr>
                        <a:buSzPts val="2400"/>
                        <a:buFont typeface="Calibri"/>
                        <a:buNone/>
                      </a:pPr>
                      <a:r>
                        <a:rPr i="0" lang="en-US" sz="1800" u="none" cap="none" strike="noStrike">
                          <a:solidFill>
                            <a:schemeClr val="dk1"/>
                          </a:solidFill>
                        </a:rPr>
                        <a:t>Potential Sources</a:t>
                      </a:r>
                      <a:endParaRPr sz="18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r>
              <a:tr h="973975">
                <a:tc>
                  <a:txBody>
                    <a:bodyPr/>
                    <a:lstStyle/>
                    <a:p>
                      <a:pPr indent="-228600" lvl="0" marL="228600" marR="0" rtl="0" algn="ctr">
                        <a:lnSpc>
                          <a:spcPct val="100000"/>
                        </a:lnSpc>
                        <a:spcBef>
                          <a:spcPts val="0"/>
                        </a:spcBef>
                        <a:spcAft>
                          <a:spcPts val="0"/>
                        </a:spcAft>
                        <a:buClr>
                          <a:schemeClr val="dk1"/>
                        </a:buClr>
                        <a:buSzPts val="2000"/>
                        <a:buFont typeface="Calibri"/>
                        <a:buNone/>
                      </a:pPr>
                      <a:r>
                        <a:rPr b="1" i="1" lang="en-US" sz="1600" u="none" cap="none" strike="noStrike">
                          <a:solidFill>
                            <a:schemeClr val="dk1"/>
                          </a:solidFill>
                        </a:rPr>
                        <a:t>Salmonella</a:t>
                      </a:r>
                      <a:endParaRPr b="1" i="1" sz="10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28600" lvl="0" marL="228600" marR="0" rtl="0" algn="ctr">
                        <a:lnSpc>
                          <a:spcPct val="100000"/>
                        </a:lnSpc>
                        <a:spcBef>
                          <a:spcPts val="0"/>
                        </a:spcBef>
                        <a:spcAft>
                          <a:spcPts val="0"/>
                        </a:spcAft>
                        <a:buClr>
                          <a:schemeClr val="dk1"/>
                        </a:buClr>
                        <a:buSzPts val="2000"/>
                        <a:buFont typeface="Calibri"/>
                        <a:buNone/>
                      </a:pPr>
                      <a:r>
                        <a:rPr lang="en-US" sz="1600" u="none" cap="none" strike="noStrike">
                          <a:solidFill>
                            <a:schemeClr val="dk1"/>
                          </a:solidFill>
                        </a:rPr>
                        <a:t>Diarrhea, fever, abdominal cramps, vomiting</a:t>
                      </a:r>
                      <a:endParaRPr i="1" sz="1600" u="none" cap="none" strike="noStrike">
                        <a:solidFill>
                          <a:schemeClr val="dk1"/>
                        </a:solidFill>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28600" lvl="0" marL="228600" marR="0" rtl="0" algn="ctr">
                        <a:lnSpc>
                          <a:spcPct val="100000"/>
                        </a:lnSpc>
                        <a:spcBef>
                          <a:spcPts val="0"/>
                        </a:spcBef>
                        <a:spcAft>
                          <a:spcPts val="0"/>
                        </a:spcAft>
                        <a:buClr>
                          <a:schemeClr val="dk1"/>
                        </a:buClr>
                        <a:buSzPts val="2000"/>
                        <a:buFont typeface="Calibri"/>
                        <a:buNone/>
                      </a:pPr>
                      <a:r>
                        <a:rPr i="0" lang="en-US" sz="1600" u="none" cap="none" strike="noStrike">
                          <a:solidFill>
                            <a:schemeClr val="dk1"/>
                          </a:solidFill>
                        </a:rPr>
                        <a:t>Poultry</a:t>
                      </a:r>
                      <a:endParaRPr sz="1000"/>
                    </a:p>
                    <a:p>
                      <a:pPr indent="-228600" lvl="0" marL="228600" marR="0" rtl="0" algn="ctr">
                        <a:lnSpc>
                          <a:spcPct val="100000"/>
                        </a:lnSpc>
                        <a:spcBef>
                          <a:spcPts val="0"/>
                        </a:spcBef>
                        <a:spcAft>
                          <a:spcPts val="0"/>
                        </a:spcAft>
                        <a:buClr>
                          <a:schemeClr val="dk1"/>
                        </a:buClr>
                        <a:buSzPts val="2000"/>
                        <a:buFont typeface="Calibri"/>
                        <a:buNone/>
                      </a:pPr>
                      <a:r>
                        <a:rPr i="0" lang="en-US" sz="1600" u="none" cap="none" strike="noStrike">
                          <a:solidFill>
                            <a:schemeClr val="dk1"/>
                          </a:solidFill>
                        </a:rPr>
                        <a:t>Eggs</a:t>
                      </a:r>
                      <a:endParaRPr sz="1000"/>
                    </a:p>
                    <a:p>
                      <a:pPr indent="-228600" lvl="0" marL="228600" marR="0" rtl="0" algn="ctr">
                        <a:lnSpc>
                          <a:spcPct val="100000"/>
                        </a:lnSpc>
                        <a:spcBef>
                          <a:spcPts val="0"/>
                        </a:spcBef>
                        <a:spcAft>
                          <a:spcPts val="0"/>
                        </a:spcAft>
                        <a:buClr>
                          <a:schemeClr val="dk1"/>
                        </a:buClr>
                        <a:buSzPts val="2000"/>
                        <a:buFont typeface="Calibri"/>
                        <a:buNone/>
                      </a:pPr>
                      <a:r>
                        <a:rPr i="0" lang="en-US" sz="1600" u="none" cap="none" strike="noStrike">
                          <a:solidFill>
                            <a:schemeClr val="dk1"/>
                          </a:solidFill>
                        </a:rPr>
                        <a:t>Contaminated raw foods</a:t>
                      </a:r>
                      <a:endParaRPr sz="10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759000">
                <a:tc>
                  <a:txBody>
                    <a:bodyPr/>
                    <a:lstStyle/>
                    <a:p>
                      <a:pPr indent="-228600" lvl="0" marL="228600" marR="0" rtl="0" algn="ctr">
                        <a:lnSpc>
                          <a:spcPct val="100000"/>
                        </a:lnSpc>
                        <a:spcBef>
                          <a:spcPts val="0"/>
                        </a:spcBef>
                        <a:spcAft>
                          <a:spcPts val="0"/>
                        </a:spcAft>
                        <a:buClr>
                          <a:schemeClr val="dk1"/>
                        </a:buClr>
                        <a:buSzPts val="2000"/>
                        <a:buFont typeface="Calibri"/>
                        <a:buNone/>
                      </a:pPr>
                      <a:r>
                        <a:rPr b="1" i="1" lang="en-US" sz="1600" u="none" cap="none" strike="noStrike">
                          <a:solidFill>
                            <a:schemeClr val="dk1"/>
                          </a:solidFill>
                        </a:rPr>
                        <a:t>Listeria</a:t>
                      </a:r>
                      <a:endParaRPr b="1" sz="10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28600" lvl="0" marL="228600" marR="0" rtl="0" algn="ctr">
                        <a:lnSpc>
                          <a:spcPct val="100000"/>
                        </a:lnSpc>
                        <a:spcBef>
                          <a:spcPts val="0"/>
                        </a:spcBef>
                        <a:spcAft>
                          <a:spcPts val="0"/>
                        </a:spcAft>
                        <a:buClr>
                          <a:schemeClr val="dk1"/>
                        </a:buClr>
                        <a:buSzPts val="2000"/>
                        <a:buFont typeface="Calibri"/>
                        <a:buNone/>
                      </a:pPr>
                      <a:r>
                        <a:rPr i="0" lang="en-US" sz="1600" u="none" cap="none" strike="noStrike">
                          <a:solidFill>
                            <a:schemeClr val="dk1"/>
                          </a:solidFill>
                        </a:rPr>
                        <a:t>Very dangerous for pregnant women, could cause premature delivery</a:t>
                      </a:r>
                      <a:endParaRPr sz="10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u="none" cap="none" strike="noStrike">
                          <a:solidFill>
                            <a:schemeClr val="dk1"/>
                          </a:solidFill>
                        </a:rPr>
                        <a:t>Unpasteurized milk </a:t>
                      </a:r>
                      <a:endParaRPr sz="1000"/>
                    </a:p>
                    <a:p>
                      <a:pPr indent="0" lvl="0" marL="0" marR="0" rtl="0" algn="ctr">
                        <a:spcBef>
                          <a:spcPts val="0"/>
                        </a:spcBef>
                        <a:spcAft>
                          <a:spcPts val="0"/>
                        </a:spcAft>
                        <a:buNone/>
                      </a:pPr>
                      <a:r>
                        <a:rPr lang="en-US" sz="1600"/>
                        <a:t>S</a:t>
                      </a:r>
                      <a:r>
                        <a:rPr lang="en-US" sz="1600">
                          <a:solidFill>
                            <a:schemeClr val="dk1"/>
                          </a:solidFill>
                        </a:rPr>
                        <a:t>oft cheeses made with unpasteurized milk </a:t>
                      </a:r>
                      <a:endParaRPr sz="16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9125">
                <a:tc>
                  <a:txBody>
                    <a:bodyPr/>
                    <a:lstStyle/>
                    <a:p>
                      <a:pPr indent="-228600" lvl="0" marL="228600" marR="0" rtl="0" algn="ctr">
                        <a:lnSpc>
                          <a:spcPct val="100000"/>
                        </a:lnSpc>
                        <a:spcBef>
                          <a:spcPts val="0"/>
                        </a:spcBef>
                        <a:spcAft>
                          <a:spcPts val="0"/>
                        </a:spcAft>
                        <a:buClr>
                          <a:schemeClr val="dk1"/>
                        </a:buClr>
                        <a:buSzPts val="2000"/>
                        <a:buFont typeface="Calibri"/>
                        <a:buNone/>
                      </a:pPr>
                      <a:r>
                        <a:rPr b="1" i="1" lang="en-US" sz="1600">
                          <a:solidFill>
                            <a:schemeClr val="dk1"/>
                          </a:solidFill>
                        </a:rPr>
                        <a:t>Escherichia</a:t>
                      </a:r>
                      <a:r>
                        <a:rPr b="1" lang="en-US" sz="1600">
                          <a:solidFill>
                            <a:schemeClr val="dk1"/>
                          </a:solidFill>
                        </a:rPr>
                        <a:t> </a:t>
                      </a:r>
                      <a:r>
                        <a:rPr b="1" i="1" lang="en-US" sz="1600"/>
                        <a:t>C</a:t>
                      </a:r>
                      <a:r>
                        <a:rPr b="1" i="1" lang="en-US" sz="1600">
                          <a:solidFill>
                            <a:schemeClr val="dk1"/>
                          </a:solidFill>
                        </a:rPr>
                        <a:t>oli</a:t>
                      </a:r>
                      <a:r>
                        <a:rPr b="1" lang="en-US" sz="1600">
                          <a:solidFill>
                            <a:schemeClr val="dk1"/>
                          </a:solidFill>
                        </a:rPr>
                        <a:t> </a:t>
                      </a:r>
                      <a:endParaRPr b="1" i="0" sz="1600" u="none" cap="none" strike="noStrike">
                        <a:solidFill>
                          <a:schemeClr val="dk1"/>
                        </a:solidFill>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28600" lvl="0" marL="228600" marR="0" rtl="0" algn="ctr">
                        <a:lnSpc>
                          <a:spcPct val="100000"/>
                        </a:lnSpc>
                        <a:spcBef>
                          <a:spcPts val="0"/>
                        </a:spcBef>
                        <a:spcAft>
                          <a:spcPts val="0"/>
                        </a:spcAft>
                        <a:buClr>
                          <a:schemeClr val="dk1"/>
                        </a:buClr>
                        <a:buSzPts val="2000"/>
                        <a:buFont typeface="Calibri"/>
                        <a:buNone/>
                      </a:pPr>
                      <a:r>
                        <a:rPr lang="en-US" sz="1600">
                          <a:solidFill>
                            <a:schemeClr val="dk1"/>
                          </a:solidFill>
                        </a:rPr>
                        <a:t>Diarrhea, fever, abdominal cramps, vomiting </a:t>
                      </a:r>
                      <a:endParaRPr sz="16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chemeClr val="dk1"/>
                          </a:solidFill>
                        </a:rPr>
                        <a:t>Water or food contaminated with human feces</a:t>
                      </a:r>
                      <a:endParaRPr sz="16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83850">
                <a:tc>
                  <a:txBody>
                    <a:bodyPr/>
                    <a:lstStyle/>
                    <a:p>
                      <a:pPr indent="-228600" lvl="0" marL="228600" marR="0" rtl="0" algn="ctr">
                        <a:lnSpc>
                          <a:spcPct val="100000"/>
                        </a:lnSpc>
                        <a:spcBef>
                          <a:spcPts val="0"/>
                        </a:spcBef>
                        <a:spcAft>
                          <a:spcPts val="0"/>
                        </a:spcAft>
                        <a:buNone/>
                      </a:pPr>
                      <a:r>
                        <a:rPr b="1" i="1" lang="en-US" sz="1600"/>
                        <a:t>Clostridium Botulinum</a:t>
                      </a:r>
                      <a:endParaRPr b="1" i="1" sz="16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28600" lvl="0" marL="228600" marR="0" rtl="0" algn="ctr">
                        <a:lnSpc>
                          <a:spcPct val="100000"/>
                        </a:lnSpc>
                        <a:spcBef>
                          <a:spcPts val="0"/>
                        </a:spcBef>
                        <a:spcAft>
                          <a:spcPts val="0"/>
                        </a:spcAft>
                        <a:buNone/>
                      </a:pPr>
                      <a:r>
                        <a:rPr lang="en-US" sz="1600"/>
                        <a:t>Double vision, blurred vision, drooping eyelids, slurred speech, difficulty swallowing, dry mouth</a:t>
                      </a:r>
                      <a:endParaRPr sz="16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t>Canned foods/honey (infants)</a:t>
                      </a:r>
                      <a:endParaRPr sz="16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5400">
                <a:tc>
                  <a:txBody>
                    <a:bodyPr/>
                    <a:lstStyle/>
                    <a:p>
                      <a:pPr indent="-228600" lvl="0" marL="228600" marR="0" rtl="0" algn="ctr">
                        <a:lnSpc>
                          <a:spcPct val="100000"/>
                        </a:lnSpc>
                        <a:spcBef>
                          <a:spcPts val="0"/>
                        </a:spcBef>
                        <a:spcAft>
                          <a:spcPts val="0"/>
                        </a:spcAft>
                        <a:buNone/>
                      </a:pPr>
                      <a:r>
                        <a:rPr b="1" i="1" lang="en-US" sz="1600"/>
                        <a:t>Norovirus</a:t>
                      </a:r>
                      <a:endParaRPr b="1" i="1" sz="16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28600" lvl="0" marL="228600" marR="0" rtl="0" algn="ctr">
                        <a:lnSpc>
                          <a:spcPct val="100000"/>
                        </a:lnSpc>
                        <a:spcBef>
                          <a:spcPts val="0"/>
                        </a:spcBef>
                        <a:spcAft>
                          <a:spcPts val="0"/>
                        </a:spcAft>
                        <a:buNone/>
                      </a:pPr>
                      <a:r>
                        <a:rPr lang="en-US" sz="1600"/>
                        <a:t>Diarrhea, vomiting, nausea, and stomach pain</a:t>
                      </a:r>
                      <a:endParaRPr sz="16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t>Shellfish, ready-to-eat foods </a:t>
                      </a:r>
                      <a:endParaRPr sz="1600"/>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736" name="Google Shape;2736;g16825c222cf_0_2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g16825c222cf_0_5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Key Recommendations</a:t>
            </a:r>
            <a:endParaRPr/>
          </a:p>
        </p:txBody>
      </p:sp>
      <p:sp>
        <p:nvSpPr>
          <p:cNvPr id="2742" name="Google Shape;2742;g16825c222cf_0_55"/>
          <p:cNvSpPr txBox="1"/>
          <p:nvPr>
            <p:ph idx="2" type="body"/>
          </p:nvPr>
        </p:nvSpPr>
        <p:spPr>
          <a:xfrm>
            <a:off x="5780213" y="1825625"/>
            <a:ext cx="4923600" cy="4351500"/>
          </a:xfrm>
          <a:prstGeom prst="rect">
            <a:avLst/>
          </a:prstGeom>
        </p:spPr>
        <p:txBody>
          <a:bodyPr anchorCtr="0" anchor="ctr" bIns="45700" lIns="91425" spcFirstLastPara="1" rIns="91425" wrap="square" tIns="45700">
            <a:normAutofit/>
          </a:bodyPr>
          <a:lstStyle/>
          <a:p>
            <a:pPr indent="0" lvl="0" marL="0" rtl="0" algn="l">
              <a:lnSpc>
                <a:spcPct val="90000"/>
              </a:lnSpc>
              <a:spcBef>
                <a:spcPts val="1000"/>
              </a:spcBef>
              <a:spcAft>
                <a:spcPts val="0"/>
              </a:spcAft>
              <a:buNone/>
            </a:pPr>
            <a:r>
              <a:rPr b="1" lang="en-US" sz="1800"/>
              <a:t>To avoid microbial foodborne illness:</a:t>
            </a:r>
            <a:r>
              <a:rPr lang="en-US" sz="1800"/>
              <a:t> </a:t>
            </a:r>
            <a:endParaRPr sz="1800"/>
          </a:p>
          <a:p>
            <a:pPr indent="0" lvl="0" marL="0" rtl="0" algn="l">
              <a:lnSpc>
                <a:spcPct val="90000"/>
              </a:lnSpc>
              <a:spcBef>
                <a:spcPts val="1000"/>
              </a:spcBef>
              <a:spcAft>
                <a:spcPts val="0"/>
              </a:spcAft>
              <a:buNone/>
            </a:pPr>
            <a:r>
              <a:t/>
            </a:r>
            <a:endParaRPr sz="1800"/>
          </a:p>
          <a:p>
            <a:pPr indent="0" lvl="0" marL="0" rtl="0" algn="l">
              <a:lnSpc>
                <a:spcPct val="90000"/>
              </a:lnSpc>
              <a:spcBef>
                <a:spcPts val="1000"/>
              </a:spcBef>
              <a:spcAft>
                <a:spcPts val="0"/>
              </a:spcAft>
              <a:buNone/>
            </a:pPr>
            <a:r>
              <a:rPr b="1" lang="en-US" sz="1800"/>
              <a:t>Separate</a:t>
            </a:r>
            <a:r>
              <a:rPr lang="en-US" sz="1800"/>
              <a:t> raw and cooked, ready-to-eat foods while shopping, preparing, or storing foods. </a:t>
            </a:r>
            <a:endParaRPr sz="1800"/>
          </a:p>
          <a:p>
            <a:pPr indent="0" lvl="0" marL="0" rtl="0" algn="l">
              <a:lnSpc>
                <a:spcPct val="90000"/>
              </a:lnSpc>
              <a:spcBef>
                <a:spcPts val="1000"/>
              </a:spcBef>
              <a:spcAft>
                <a:spcPts val="0"/>
              </a:spcAft>
              <a:buNone/>
            </a:pPr>
            <a:r>
              <a:rPr b="1" lang="en-US" sz="1800"/>
              <a:t>Cook</a:t>
            </a:r>
            <a:r>
              <a:rPr lang="en-US" sz="1800"/>
              <a:t> foods to a safe temperature to kill microorganisms. </a:t>
            </a:r>
            <a:endParaRPr sz="1800"/>
          </a:p>
          <a:p>
            <a:pPr indent="0" lvl="0" marL="0" rtl="0" algn="l">
              <a:lnSpc>
                <a:spcPct val="90000"/>
              </a:lnSpc>
              <a:spcBef>
                <a:spcPts val="1000"/>
              </a:spcBef>
              <a:spcAft>
                <a:spcPts val="0"/>
              </a:spcAft>
              <a:buNone/>
            </a:pPr>
            <a:r>
              <a:rPr b="1" lang="en-US" sz="1800"/>
              <a:t>Chill</a:t>
            </a:r>
            <a:r>
              <a:rPr lang="en-US" sz="1800"/>
              <a:t> (refrigerate) perishable food promptly.</a:t>
            </a:r>
            <a:endParaRPr sz="1800"/>
          </a:p>
          <a:p>
            <a:pPr indent="0" lvl="0" marL="0" rtl="0" algn="l">
              <a:lnSpc>
                <a:spcPct val="90000"/>
              </a:lnSpc>
              <a:spcBef>
                <a:spcPts val="1000"/>
              </a:spcBef>
              <a:spcAft>
                <a:spcPts val="0"/>
              </a:spcAft>
              <a:buClr>
                <a:schemeClr val="dk1"/>
              </a:buClr>
              <a:buSzPts val="1100"/>
              <a:buFont typeface="Arial"/>
              <a:buNone/>
            </a:pPr>
            <a:r>
              <a:rPr b="1" lang="en-US" sz="1800"/>
              <a:t>Clean </a:t>
            </a:r>
            <a:r>
              <a:rPr lang="en-US" sz="1800"/>
              <a:t>hands, food contact surfaces, and fruits and vegetables. </a:t>
            </a:r>
            <a:endParaRPr sz="1800"/>
          </a:p>
        </p:txBody>
      </p:sp>
      <p:pic>
        <p:nvPicPr>
          <p:cNvPr descr="An infographic featuring four squares explaining food safety recommendations, including cook (cook to proper temperatures), separate (do not cross contaminate), clean (wash hands and surfaces often), and chill (refrigerate promptly)." id="2743" name="Google Shape;2743;g16825c222cf_0_55" title="Food Safety Recommendations "/>
          <p:cNvPicPr preferRelativeResize="0"/>
          <p:nvPr/>
        </p:nvPicPr>
        <p:blipFill rotWithShape="1">
          <a:blip r:embed="rId4">
            <a:alphaModFix/>
          </a:blip>
          <a:srcRect b="9288" l="0" r="0" t="0"/>
          <a:stretch/>
        </p:blipFill>
        <p:spPr>
          <a:xfrm>
            <a:off x="1488187" y="1917050"/>
            <a:ext cx="3697101" cy="4157575"/>
          </a:xfrm>
          <a:prstGeom prst="rect">
            <a:avLst/>
          </a:prstGeom>
          <a:noFill/>
          <a:ln>
            <a:noFill/>
          </a:ln>
        </p:spPr>
      </p:pic>
      <p:sp>
        <p:nvSpPr>
          <p:cNvPr id="2744" name="Google Shape;2744;g16825c222cf_0_5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g16825c222cf_0_7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Key Recommendations: Separate</a:t>
            </a:r>
            <a:endParaRPr/>
          </a:p>
        </p:txBody>
      </p:sp>
      <p:sp>
        <p:nvSpPr>
          <p:cNvPr id="2750" name="Google Shape;2750;g16825c222cf_0_79"/>
          <p:cNvSpPr txBox="1"/>
          <p:nvPr>
            <p:ph idx="2" type="body"/>
          </p:nvPr>
        </p:nvSpPr>
        <p:spPr>
          <a:xfrm>
            <a:off x="1166646" y="1825625"/>
            <a:ext cx="46230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b="1" lang="en-US" sz="1800"/>
              <a:t>Separate to prevent cross contamination. </a:t>
            </a:r>
            <a:endParaRPr sz="1800"/>
          </a:p>
          <a:p>
            <a:pPr indent="0" lvl="0" marL="0" rtl="0" algn="l">
              <a:lnSpc>
                <a:spcPct val="115000"/>
              </a:lnSpc>
              <a:spcBef>
                <a:spcPts val="1000"/>
              </a:spcBef>
              <a:spcAft>
                <a:spcPts val="0"/>
              </a:spcAft>
              <a:buNone/>
            </a:pPr>
            <a:r>
              <a:rPr b="1" lang="en-US" sz="1800"/>
              <a:t>What is cross-contamination?</a:t>
            </a:r>
            <a:endParaRPr b="1" sz="1800"/>
          </a:p>
          <a:p>
            <a:pPr indent="0" lvl="0" marL="0" rtl="0" algn="l">
              <a:lnSpc>
                <a:spcPct val="115000"/>
              </a:lnSpc>
              <a:spcBef>
                <a:spcPts val="1000"/>
              </a:spcBef>
              <a:spcAft>
                <a:spcPts val="0"/>
              </a:spcAft>
              <a:buNone/>
            </a:pPr>
            <a:r>
              <a:rPr lang="en-US" sz="1800"/>
              <a:t>When one food item may cause contamination in other food item. For example, raw meat can contaminate a fruit/vegetable salad.</a:t>
            </a:r>
            <a:endParaRPr sz="1800"/>
          </a:p>
          <a:p>
            <a:pPr indent="0" lvl="0" marL="0" rtl="0" algn="l">
              <a:lnSpc>
                <a:spcPct val="115000"/>
              </a:lnSpc>
              <a:spcBef>
                <a:spcPts val="1000"/>
              </a:spcBef>
              <a:spcAft>
                <a:spcPts val="0"/>
              </a:spcAft>
              <a:buNone/>
            </a:pPr>
            <a:r>
              <a:rPr lang="en-US" sz="1800"/>
              <a:t>While keeping the food for chilling, care should be taken to store cooked foods in the top sections of the refrigerator. Uncooked foods can be stored at the bottom shelves.</a:t>
            </a:r>
            <a:endParaRPr b="1" sz="1800"/>
          </a:p>
          <a:p>
            <a:pPr indent="0" lvl="0" marL="0" rtl="0" algn="l">
              <a:lnSpc>
                <a:spcPct val="115000"/>
              </a:lnSpc>
              <a:spcBef>
                <a:spcPts val="1000"/>
              </a:spcBef>
              <a:spcAft>
                <a:spcPts val="0"/>
              </a:spcAft>
              <a:buNone/>
            </a:pPr>
            <a:r>
              <a:rPr b="1" lang="en-US" sz="1800"/>
              <a:t>Keep raw and ready-to-eat foods separate.</a:t>
            </a:r>
            <a:endParaRPr b="1" sz="1800"/>
          </a:p>
          <a:p>
            <a:pPr indent="0" lvl="0" marL="0" rtl="0" algn="l">
              <a:lnSpc>
                <a:spcPct val="115000"/>
              </a:lnSpc>
              <a:spcBef>
                <a:spcPts val="1000"/>
              </a:spcBef>
              <a:spcAft>
                <a:spcPts val="0"/>
              </a:spcAft>
              <a:buNone/>
            </a:pPr>
            <a:r>
              <a:rPr b="1" lang="en-US" sz="1800"/>
              <a:t>Keep raw meat and cooked food separate.</a:t>
            </a:r>
            <a:endParaRPr b="1" sz="1800"/>
          </a:p>
        </p:txBody>
      </p:sp>
      <p:sp>
        <p:nvSpPr>
          <p:cNvPr id="2751" name="Google Shape;2751;g16825c222cf_0_7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2752" name="Google Shape;2752;g16825c222cf_0_79"/>
          <p:cNvPicPr preferRelativeResize="0"/>
          <p:nvPr/>
        </p:nvPicPr>
        <p:blipFill rotWithShape="1">
          <a:blip r:embed="rId3">
            <a:alphaModFix/>
          </a:blip>
          <a:srcRect b="9965" l="4156" r="1796" t="21305"/>
          <a:stretch/>
        </p:blipFill>
        <p:spPr>
          <a:xfrm>
            <a:off x="5898703" y="2596525"/>
            <a:ext cx="5126651" cy="2809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pic>
        <p:nvPicPr>
          <p:cNvPr id="2757" name="Google Shape;2757;g16825c222cf_0_87"/>
          <p:cNvPicPr preferRelativeResize="0"/>
          <p:nvPr/>
        </p:nvPicPr>
        <p:blipFill>
          <a:blip r:embed="rId3">
            <a:alphaModFix/>
          </a:blip>
          <a:stretch>
            <a:fillRect/>
          </a:stretch>
        </p:blipFill>
        <p:spPr>
          <a:xfrm>
            <a:off x="1584971" y="2061500"/>
            <a:ext cx="3964923" cy="3879749"/>
          </a:xfrm>
          <a:prstGeom prst="rect">
            <a:avLst/>
          </a:prstGeom>
          <a:noFill/>
          <a:ln>
            <a:noFill/>
          </a:ln>
        </p:spPr>
      </p:pic>
      <p:sp>
        <p:nvSpPr>
          <p:cNvPr id="2758" name="Google Shape;2758;g16825c222cf_0_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Key Recommendations: Cook</a:t>
            </a:r>
            <a:endParaRPr/>
          </a:p>
        </p:txBody>
      </p:sp>
      <p:sp>
        <p:nvSpPr>
          <p:cNvPr id="2759" name="Google Shape;2759;g16825c222cf_0_87"/>
          <p:cNvSpPr txBox="1"/>
          <p:nvPr>
            <p:ph idx="2" type="body"/>
          </p:nvPr>
        </p:nvSpPr>
        <p:spPr>
          <a:xfrm>
            <a:off x="5683429" y="1825625"/>
            <a:ext cx="4923600" cy="4351500"/>
          </a:xfrm>
          <a:prstGeom prst="rect">
            <a:avLst/>
          </a:prstGeom>
        </p:spPr>
        <p:txBody>
          <a:bodyPr anchorCtr="0" anchor="ctr" bIns="45700" lIns="91425" spcFirstLastPara="1" rIns="91425" wrap="square" tIns="45700">
            <a:normAutofit/>
          </a:bodyPr>
          <a:lstStyle/>
          <a:p>
            <a:pPr indent="-342900" lvl="0" marL="457200" rtl="0" algn="l">
              <a:lnSpc>
                <a:spcPct val="115000"/>
              </a:lnSpc>
              <a:spcBef>
                <a:spcPts val="0"/>
              </a:spcBef>
              <a:spcAft>
                <a:spcPts val="0"/>
              </a:spcAft>
              <a:buSzPts val="1800"/>
              <a:buChar char="•"/>
            </a:pPr>
            <a:r>
              <a:rPr lang="en-US" sz="1800"/>
              <a:t>Harmful bacteria are destroyed when food is </a:t>
            </a:r>
            <a:r>
              <a:rPr b="1" lang="en-US" sz="1800"/>
              <a:t>cooked to proper temperatures</a:t>
            </a:r>
            <a:r>
              <a:rPr lang="en-US" sz="1800"/>
              <a:t>.</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US" sz="1800"/>
              <a:t>Licking or tasting food using the same spoon would </a:t>
            </a:r>
            <a:r>
              <a:rPr b="1" lang="en-US" sz="1800"/>
              <a:t>contaminate </a:t>
            </a:r>
            <a:r>
              <a:rPr lang="en-US" sz="1800"/>
              <a:t>the food item being prepared.</a:t>
            </a:r>
            <a:endParaRPr sz="1800"/>
          </a:p>
        </p:txBody>
      </p:sp>
      <p:sp>
        <p:nvSpPr>
          <p:cNvPr id="2760" name="Google Shape;2760;g16825c222cf_0_8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g16825c222cf_0_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Key Recommendations: Chill</a:t>
            </a:r>
            <a:endParaRPr/>
          </a:p>
        </p:txBody>
      </p:sp>
      <p:sp>
        <p:nvSpPr>
          <p:cNvPr id="2766" name="Google Shape;2766;g16825c222cf_0_98"/>
          <p:cNvSpPr txBox="1"/>
          <p:nvPr>
            <p:ph idx="2" type="body"/>
          </p:nvPr>
        </p:nvSpPr>
        <p:spPr>
          <a:xfrm>
            <a:off x="1369615" y="1825625"/>
            <a:ext cx="5502000" cy="4351500"/>
          </a:xfrm>
          <a:prstGeom prst="rect">
            <a:avLst/>
          </a:prstGeom>
        </p:spPr>
        <p:txBody>
          <a:bodyPr anchorCtr="0" anchor="ctr"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b="1" lang="en-US" sz="1800"/>
              <a:t>Refrigerate </a:t>
            </a:r>
            <a:r>
              <a:rPr lang="en-US" sz="1800"/>
              <a:t>perishable food promptly to below 4°C.</a:t>
            </a:r>
            <a:endParaRPr sz="1800"/>
          </a:p>
          <a:p>
            <a:pPr indent="-342900" lvl="0" marL="457200" rtl="0" algn="l">
              <a:lnSpc>
                <a:spcPct val="115000"/>
              </a:lnSpc>
              <a:spcBef>
                <a:spcPts val="0"/>
              </a:spcBef>
              <a:spcAft>
                <a:spcPts val="0"/>
              </a:spcAft>
              <a:buSzPts val="1800"/>
              <a:buChar char="•"/>
            </a:pPr>
            <a:r>
              <a:rPr lang="en-US" sz="1800"/>
              <a:t>Never keep a perishable food outside the refrigerator or freezer for more than 2 hours.</a:t>
            </a:r>
            <a:endParaRPr sz="1800"/>
          </a:p>
          <a:p>
            <a:pPr indent="-342900" lvl="0" marL="457200" rtl="0" algn="l">
              <a:lnSpc>
                <a:spcPct val="115000"/>
              </a:lnSpc>
              <a:spcBef>
                <a:spcPts val="0"/>
              </a:spcBef>
              <a:spcAft>
                <a:spcPts val="0"/>
              </a:spcAft>
              <a:buSzPts val="1800"/>
              <a:buChar char="•"/>
            </a:pPr>
            <a:r>
              <a:rPr lang="en-US" sz="1800"/>
              <a:t>Regular refrigerator and freezer temperature checks are essential to food safety.</a:t>
            </a:r>
            <a:endParaRPr sz="1800"/>
          </a:p>
          <a:p>
            <a:pPr indent="-342900" lvl="0" marL="457200" rtl="0" algn="l">
              <a:lnSpc>
                <a:spcPct val="115000"/>
              </a:lnSpc>
              <a:spcBef>
                <a:spcPts val="0"/>
              </a:spcBef>
              <a:spcAft>
                <a:spcPts val="0"/>
              </a:spcAft>
              <a:buSzPts val="1800"/>
              <a:buChar char="•"/>
            </a:pPr>
            <a:r>
              <a:rPr lang="en-US" sz="1800"/>
              <a:t>Meat or any other frozen food product should be kept for thawing in the refrigerator or the microwave. </a:t>
            </a:r>
            <a:endParaRPr sz="1800"/>
          </a:p>
          <a:p>
            <a:pPr indent="-342900" lvl="0" marL="457200" rtl="0" algn="l">
              <a:lnSpc>
                <a:spcPct val="115000"/>
              </a:lnSpc>
              <a:spcBef>
                <a:spcPts val="0"/>
              </a:spcBef>
              <a:spcAft>
                <a:spcPts val="0"/>
              </a:spcAft>
              <a:buSzPts val="1800"/>
              <a:buChar char="•"/>
            </a:pPr>
            <a:r>
              <a:rPr lang="en-US" sz="1800"/>
              <a:t>The food item should </a:t>
            </a:r>
            <a:r>
              <a:rPr b="1" lang="en-US" sz="1800"/>
              <a:t>never </a:t>
            </a:r>
            <a:r>
              <a:rPr lang="en-US" sz="1800"/>
              <a:t>be kept on the countertop at room temperature for thawing purposes.</a:t>
            </a:r>
            <a:endParaRPr sz="1800"/>
          </a:p>
        </p:txBody>
      </p:sp>
      <p:pic>
        <p:nvPicPr>
          <p:cNvPr descr="A graphic of a blue and yellow refrigerator with a snowflake on it." id="2767" name="Google Shape;2767;g16825c222cf_0_98" title="Refrigerator"/>
          <p:cNvPicPr preferRelativeResize="0"/>
          <p:nvPr/>
        </p:nvPicPr>
        <p:blipFill>
          <a:blip r:embed="rId3">
            <a:alphaModFix/>
          </a:blip>
          <a:stretch>
            <a:fillRect/>
          </a:stretch>
        </p:blipFill>
        <p:spPr>
          <a:xfrm>
            <a:off x="7087187" y="2133775"/>
            <a:ext cx="3735199" cy="3735199"/>
          </a:xfrm>
          <a:prstGeom prst="rect">
            <a:avLst/>
          </a:prstGeom>
          <a:noFill/>
          <a:ln>
            <a:noFill/>
          </a:ln>
        </p:spPr>
      </p:pic>
      <p:sp>
        <p:nvSpPr>
          <p:cNvPr id="2768" name="Google Shape;2768;g16825c222cf_0_9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sp>
        <p:nvSpPr>
          <p:cNvPr id="2773" name="Google Shape;2773;g16825c222cf_0_6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Key Recommendations: Clean</a:t>
            </a:r>
            <a:endParaRPr/>
          </a:p>
        </p:txBody>
      </p:sp>
      <p:sp>
        <p:nvSpPr>
          <p:cNvPr id="2774" name="Google Shape;2774;g16825c222cf_0_63"/>
          <p:cNvSpPr txBox="1"/>
          <p:nvPr>
            <p:ph idx="2" type="body"/>
          </p:nvPr>
        </p:nvSpPr>
        <p:spPr>
          <a:xfrm>
            <a:off x="1469699" y="1825625"/>
            <a:ext cx="5616900" cy="43515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US" sz="1800"/>
              <a:t>Wash hands often before and after you</a:t>
            </a:r>
            <a:r>
              <a:rPr lang="en-US" sz="1800"/>
              <a:t>:</a:t>
            </a:r>
            <a:endParaRPr sz="1800"/>
          </a:p>
          <a:p>
            <a:pPr indent="0" lvl="0" marL="0" rtl="0" algn="l">
              <a:lnSpc>
                <a:spcPct val="115000"/>
              </a:lnSpc>
              <a:spcBef>
                <a:spcPts val="0"/>
              </a:spcBef>
              <a:spcAft>
                <a:spcPts val="0"/>
              </a:spcAft>
              <a:buNone/>
            </a:pPr>
            <a:r>
              <a:rPr lang="en-US" sz="1800"/>
              <a:t> </a:t>
            </a:r>
            <a:endParaRPr sz="1800"/>
          </a:p>
          <a:p>
            <a:pPr indent="-342900" lvl="0" marL="457200" rtl="0" algn="l">
              <a:lnSpc>
                <a:spcPct val="115000"/>
              </a:lnSpc>
              <a:spcBef>
                <a:spcPts val="0"/>
              </a:spcBef>
              <a:spcAft>
                <a:spcPts val="0"/>
              </a:spcAft>
              <a:buSzPts val="1800"/>
              <a:buChar char="•"/>
            </a:pPr>
            <a:r>
              <a:rPr lang="en-US" sz="1800"/>
              <a:t>Prepare food</a:t>
            </a:r>
            <a:endParaRPr sz="1800"/>
          </a:p>
          <a:p>
            <a:pPr indent="-342900" lvl="0" marL="457200" rtl="0" algn="l">
              <a:lnSpc>
                <a:spcPct val="115000"/>
              </a:lnSpc>
              <a:spcBef>
                <a:spcPts val="0"/>
              </a:spcBef>
              <a:spcAft>
                <a:spcPts val="0"/>
              </a:spcAft>
              <a:buSzPts val="1800"/>
              <a:buChar char="•"/>
            </a:pPr>
            <a:r>
              <a:rPr lang="en-US" sz="1800"/>
              <a:t>Eat or feed children</a:t>
            </a:r>
            <a:endParaRPr sz="1800"/>
          </a:p>
          <a:p>
            <a:pPr indent="-342900" lvl="0" marL="457200" rtl="0" algn="l">
              <a:lnSpc>
                <a:spcPct val="115000"/>
              </a:lnSpc>
              <a:spcBef>
                <a:spcPts val="0"/>
              </a:spcBef>
              <a:spcAft>
                <a:spcPts val="0"/>
              </a:spcAft>
              <a:buSzPts val="1800"/>
              <a:buChar char="•"/>
            </a:pPr>
            <a:r>
              <a:rPr lang="en-US" sz="1800"/>
              <a:t>Handle raw foods </a:t>
            </a:r>
            <a:endParaRPr sz="1800"/>
          </a:p>
          <a:p>
            <a:pPr indent="-342900" lvl="0" marL="457200" rtl="0" algn="l">
              <a:lnSpc>
                <a:spcPct val="115000"/>
              </a:lnSpc>
              <a:spcBef>
                <a:spcPts val="0"/>
              </a:spcBef>
              <a:spcAft>
                <a:spcPts val="0"/>
              </a:spcAft>
              <a:buSzPts val="1800"/>
              <a:buChar char="•"/>
            </a:pPr>
            <a:r>
              <a:rPr lang="en-US" sz="1800"/>
              <a:t>Use the restroom or change a diaper</a:t>
            </a:r>
            <a:endParaRPr sz="1800"/>
          </a:p>
          <a:p>
            <a:pPr indent="-342900" lvl="0" marL="457200" rtl="0" algn="l">
              <a:lnSpc>
                <a:spcPct val="115000"/>
              </a:lnSpc>
              <a:spcBef>
                <a:spcPts val="0"/>
              </a:spcBef>
              <a:spcAft>
                <a:spcPts val="0"/>
              </a:spcAft>
              <a:buSzPts val="1800"/>
              <a:buChar char="•"/>
            </a:pPr>
            <a:r>
              <a:rPr lang="en-US" sz="1800"/>
              <a:t>Cough or sneeze</a:t>
            </a:r>
            <a:endParaRPr sz="1800"/>
          </a:p>
          <a:p>
            <a:pPr indent="-342900" lvl="0" marL="457200" rtl="0" algn="l">
              <a:lnSpc>
                <a:spcPct val="115000"/>
              </a:lnSpc>
              <a:spcBef>
                <a:spcPts val="0"/>
              </a:spcBef>
              <a:spcAft>
                <a:spcPts val="0"/>
              </a:spcAft>
              <a:buSzPts val="1800"/>
              <a:buChar char="•"/>
            </a:pPr>
            <a:r>
              <a:rPr lang="en-US" sz="1800"/>
              <a:t>Handle garbage, dirty dishes, or cigarettes</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Wash raw produce</a:t>
            </a:r>
            <a:r>
              <a:rPr lang="en-US" sz="1800"/>
              <a:t> before cutting, cooking or eating</a:t>
            </a:r>
            <a:endParaRPr sz="1800"/>
          </a:p>
          <a:p>
            <a:pPr indent="0" lvl="0" marL="0" rtl="0" algn="l">
              <a:lnSpc>
                <a:spcPct val="115000"/>
              </a:lnSpc>
              <a:spcBef>
                <a:spcPts val="0"/>
              </a:spcBef>
              <a:spcAft>
                <a:spcPts val="0"/>
              </a:spcAft>
              <a:buNone/>
            </a:pPr>
            <a:r>
              <a:rPr b="1" lang="en-US" sz="1800"/>
              <a:t>Wash utensils and cutting boards</a:t>
            </a:r>
            <a:r>
              <a:rPr lang="en-US" sz="1800"/>
              <a:t> after each use</a:t>
            </a:r>
            <a:endParaRPr sz="1800"/>
          </a:p>
          <a:p>
            <a:pPr indent="0" lvl="0" marL="0" rtl="0" algn="l">
              <a:lnSpc>
                <a:spcPct val="115000"/>
              </a:lnSpc>
              <a:spcBef>
                <a:spcPts val="0"/>
              </a:spcBef>
              <a:spcAft>
                <a:spcPts val="0"/>
              </a:spcAft>
              <a:buNone/>
            </a:pPr>
            <a:r>
              <a:rPr b="1" lang="en-US" sz="1800"/>
              <a:t>Keep kitchen surfaces clean</a:t>
            </a:r>
            <a:endParaRPr b="1" sz="1800"/>
          </a:p>
          <a:p>
            <a:pPr indent="0" lvl="0" marL="0" rtl="0" algn="l">
              <a:lnSpc>
                <a:spcPct val="115000"/>
              </a:lnSpc>
              <a:spcBef>
                <a:spcPts val="0"/>
              </a:spcBef>
              <a:spcAft>
                <a:spcPts val="0"/>
              </a:spcAft>
              <a:buNone/>
            </a:pPr>
            <a:r>
              <a:rPr b="1" lang="en-US" sz="1800"/>
              <a:t>Dry your hands</a:t>
            </a:r>
            <a:r>
              <a:rPr lang="en-US" sz="1800"/>
              <a:t> using disposable paper towels</a:t>
            </a:r>
            <a:endParaRPr sz="1800"/>
          </a:p>
          <a:p>
            <a:pPr indent="0" lvl="0" marL="0" rtl="0" algn="l">
              <a:lnSpc>
                <a:spcPct val="115000"/>
              </a:lnSpc>
              <a:spcBef>
                <a:spcPts val="0"/>
              </a:spcBef>
              <a:spcAft>
                <a:spcPts val="0"/>
              </a:spcAft>
              <a:buNone/>
            </a:pPr>
            <a:r>
              <a:rPr b="1" lang="en-US" sz="1800"/>
              <a:t>Finger nails</a:t>
            </a:r>
            <a:r>
              <a:rPr lang="en-US" sz="1800"/>
              <a:t> could be a source of contamination</a:t>
            </a:r>
            <a:endParaRPr sz="1800"/>
          </a:p>
        </p:txBody>
      </p:sp>
      <p:pic>
        <p:nvPicPr>
          <p:cNvPr descr="A graphic featuring someone washing their hands with soap" id="2775" name="Google Shape;2775;g16825c222cf_0_63" title="Washing Hands"/>
          <p:cNvPicPr preferRelativeResize="0"/>
          <p:nvPr/>
        </p:nvPicPr>
        <p:blipFill>
          <a:blip r:embed="rId3">
            <a:alphaModFix/>
          </a:blip>
          <a:stretch>
            <a:fillRect/>
          </a:stretch>
        </p:blipFill>
        <p:spPr>
          <a:xfrm>
            <a:off x="6864643" y="1856638"/>
            <a:ext cx="4333900" cy="4333900"/>
          </a:xfrm>
          <a:prstGeom prst="rect">
            <a:avLst/>
          </a:prstGeom>
          <a:noFill/>
          <a:ln>
            <a:noFill/>
          </a:ln>
        </p:spPr>
      </p:pic>
      <p:sp>
        <p:nvSpPr>
          <p:cNvPr id="2776" name="Google Shape;2776;g16825c222cf_0_6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g16825c222cf_0_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Key Recommendations: Clean</a:t>
            </a:r>
            <a:endParaRPr/>
          </a:p>
        </p:txBody>
      </p:sp>
      <p:sp>
        <p:nvSpPr>
          <p:cNvPr id="2782" name="Google Shape;2782;g16825c222cf_0_71"/>
          <p:cNvSpPr txBox="1"/>
          <p:nvPr>
            <p:ph idx="2" type="body"/>
          </p:nvPr>
        </p:nvSpPr>
        <p:spPr>
          <a:xfrm>
            <a:off x="6185978" y="1825625"/>
            <a:ext cx="49236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Sanitizers can quickly reduce the number of germs on hands in many situations. </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b="1" lang="en-US" sz="1800"/>
              <a:t>However</a:t>
            </a:r>
            <a:r>
              <a:rPr lang="en-US" sz="1800"/>
              <a:t>:</a:t>
            </a:r>
            <a:endParaRPr sz="1800"/>
          </a:p>
          <a:p>
            <a:pPr indent="-342900" lvl="0" marL="457200" rtl="0" algn="l">
              <a:lnSpc>
                <a:spcPct val="115000"/>
              </a:lnSpc>
              <a:spcBef>
                <a:spcPts val="0"/>
              </a:spcBef>
              <a:spcAft>
                <a:spcPts val="0"/>
              </a:spcAft>
              <a:buSzPts val="1800"/>
              <a:buChar char="•"/>
            </a:pPr>
            <a:r>
              <a:rPr lang="en-US" sz="1800"/>
              <a:t>Sanitizers do </a:t>
            </a:r>
            <a:r>
              <a:rPr b="1" lang="en-US" sz="1800"/>
              <a:t>not </a:t>
            </a:r>
            <a:r>
              <a:rPr lang="en-US" sz="1800"/>
              <a:t>get rid of all types of germs.</a:t>
            </a:r>
            <a:endParaRPr sz="1800"/>
          </a:p>
          <a:p>
            <a:pPr indent="-342900" lvl="0" marL="457200" rtl="0" algn="l">
              <a:lnSpc>
                <a:spcPct val="115000"/>
              </a:lnSpc>
              <a:spcBef>
                <a:spcPts val="0"/>
              </a:spcBef>
              <a:spcAft>
                <a:spcPts val="0"/>
              </a:spcAft>
              <a:buSzPts val="1800"/>
              <a:buChar char="•"/>
            </a:pPr>
            <a:r>
              <a:rPr lang="en-US" sz="1800"/>
              <a:t>Hand sanitizers may not be as effective when hands are visibly dirty or greasy.</a:t>
            </a:r>
            <a:endParaRPr sz="1800"/>
          </a:p>
          <a:p>
            <a:pPr indent="-342900" lvl="0" marL="457200" rtl="0" algn="l">
              <a:lnSpc>
                <a:spcPct val="115000"/>
              </a:lnSpc>
              <a:spcBef>
                <a:spcPts val="0"/>
              </a:spcBef>
              <a:spcAft>
                <a:spcPts val="0"/>
              </a:spcAft>
              <a:buSzPts val="1800"/>
              <a:buChar char="•"/>
            </a:pPr>
            <a:r>
              <a:rPr lang="en-US" sz="1800"/>
              <a:t>Hand sanitizers might not remove harmful chemicals from hands like pesticides and heavy metals.</a:t>
            </a:r>
            <a:endParaRPr sz="1800"/>
          </a:p>
        </p:txBody>
      </p:sp>
      <p:pic>
        <p:nvPicPr>
          <p:cNvPr descr="A graphic of a blue soap bottle" id="2783" name="Google Shape;2783;g16825c222cf_0_71" title="Soap Bottle"/>
          <p:cNvPicPr preferRelativeResize="0"/>
          <p:nvPr/>
        </p:nvPicPr>
        <p:blipFill rotWithShape="1">
          <a:blip r:embed="rId3">
            <a:alphaModFix/>
          </a:blip>
          <a:srcRect b="0" l="25321" r="22532" t="0"/>
          <a:stretch/>
        </p:blipFill>
        <p:spPr>
          <a:xfrm>
            <a:off x="1082422" y="1778050"/>
            <a:ext cx="1881375" cy="3608003"/>
          </a:xfrm>
          <a:prstGeom prst="rect">
            <a:avLst/>
          </a:prstGeom>
          <a:noFill/>
          <a:ln>
            <a:noFill/>
          </a:ln>
        </p:spPr>
      </p:pic>
      <p:pic>
        <p:nvPicPr>
          <p:cNvPr descr="A circular graphic featuring various types of colorful germs" id="2784" name="Google Shape;2784;g16825c222cf_0_71" title="Germs"/>
          <p:cNvPicPr preferRelativeResize="0"/>
          <p:nvPr/>
        </p:nvPicPr>
        <p:blipFill>
          <a:blip r:embed="rId4">
            <a:alphaModFix/>
          </a:blip>
          <a:stretch>
            <a:fillRect/>
          </a:stretch>
        </p:blipFill>
        <p:spPr>
          <a:xfrm>
            <a:off x="3059640" y="3089049"/>
            <a:ext cx="2794926" cy="2794926"/>
          </a:xfrm>
          <a:prstGeom prst="rect">
            <a:avLst/>
          </a:prstGeom>
          <a:noFill/>
          <a:ln>
            <a:noFill/>
          </a:ln>
        </p:spPr>
      </p:pic>
      <p:sp>
        <p:nvSpPr>
          <p:cNvPr id="2785" name="Google Shape;2785;g16825c222cf_0_7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g1a08b4a8177_0_263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n-US"/>
              <a:t>Food Safety</a:t>
            </a:r>
            <a:endParaRPr/>
          </a:p>
        </p:txBody>
      </p:sp>
      <p:sp>
        <p:nvSpPr>
          <p:cNvPr id="2637" name="Google Shape;2637;g1a08b4a8177_0_2633"/>
          <p:cNvSpPr txBox="1"/>
          <p:nvPr>
            <p:ph idx="1" type="body"/>
          </p:nvPr>
        </p:nvSpPr>
        <p:spPr>
          <a:xfrm>
            <a:off x="1776500" y="1825625"/>
            <a:ext cx="4310400" cy="4351500"/>
          </a:xfrm>
          <a:prstGeom prst="rect">
            <a:avLst/>
          </a:prstGeom>
          <a:noFill/>
          <a:ln>
            <a:noFill/>
          </a:ln>
        </p:spPr>
        <p:txBody>
          <a:bodyPr anchorCtr="0" anchor="ctr" bIns="45700" lIns="0" spcFirstLastPara="1" rIns="0" wrap="square" tIns="45700">
            <a:normAutofit/>
          </a:bodyPr>
          <a:lstStyle/>
          <a:p>
            <a:pPr indent="0" lvl="0" marL="0" rtl="0" algn="l">
              <a:lnSpc>
                <a:spcPct val="115000"/>
              </a:lnSpc>
              <a:spcBef>
                <a:spcPts val="1000"/>
              </a:spcBef>
              <a:spcAft>
                <a:spcPts val="0"/>
              </a:spcAft>
              <a:buNone/>
            </a:pPr>
            <a:r>
              <a:rPr lang="en-US" sz="1800"/>
              <a:t>Food safety refers to the handling, preparation, and storage of food in ways that prevent foodborne illness.</a:t>
            </a:r>
            <a:endParaRPr sz="1800"/>
          </a:p>
          <a:p>
            <a:pPr indent="0" lvl="0" marL="0" rtl="0" algn="l">
              <a:lnSpc>
                <a:spcPct val="115000"/>
              </a:lnSpc>
              <a:spcBef>
                <a:spcPts val="1000"/>
              </a:spcBef>
              <a:spcAft>
                <a:spcPts val="0"/>
              </a:spcAft>
              <a:buNone/>
            </a:pPr>
            <a:r>
              <a:rPr b="1" lang="en-US" sz="1800"/>
              <a:t>Safe foods: </a:t>
            </a:r>
            <a:r>
              <a:rPr lang="en-US" sz="1800"/>
              <a:t> </a:t>
            </a:r>
            <a:endParaRPr sz="1800"/>
          </a:p>
          <a:p>
            <a:pPr indent="-342900" lvl="0" marL="457200" rtl="0" algn="l">
              <a:lnSpc>
                <a:spcPct val="115000"/>
              </a:lnSpc>
              <a:spcBef>
                <a:spcPts val="1000"/>
              </a:spcBef>
              <a:spcAft>
                <a:spcPts val="0"/>
              </a:spcAft>
              <a:buSzPts val="1800"/>
              <a:buChar char="•"/>
            </a:pPr>
            <a:r>
              <a:rPr lang="en-US" sz="1800"/>
              <a:t>Free of health hazards</a:t>
            </a:r>
            <a:endParaRPr sz="1800"/>
          </a:p>
          <a:p>
            <a:pPr indent="0" lvl="0" marL="0" rtl="0" algn="l">
              <a:lnSpc>
                <a:spcPct val="115000"/>
              </a:lnSpc>
              <a:spcBef>
                <a:spcPts val="1000"/>
              </a:spcBef>
              <a:spcAft>
                <a:spcPts val="0"/>
              </a:spcAft>
              <a:buNone/>
            </a:pPr>
            <a:r>
              <a:rPr b="1" lang="en-US" sz="1800"/>
              <a:t>Unsafe foods: </a:t>
            </a:r>
            <a:endParaRPr b="1" sz="1800"/>
          </a:p>
          <a:p>
            <a:pPr indent="-342900" lvl="0" marL="457200" rtl="0" algn="l">
              <a:lnSpc>
                <a:spcPct val="115000"/>
              </a:lnSpc>
              <a:spcBef>
                <a:spcPts val="1000"/>
              </a:spcBef>
              <a:spcAft>
                <a:spcPts val="0"/>
              </a:spcAft>
              <a:buSzPts val="1800"/>
              <a:buChar char="•"/>
            </a:pPr>
            <a:r>
              <a:rPr lang="en-US" sz="1800"/>
              <a:t>Illness</a:t>
            </a:r>
            <a:endParaRPr sz="1800"/>
          </a:p>
          <a:p>
            <a:pPr indent="-342900" lvl="0" marL="457200" rtl="0" algn="l">
              <a:lnSpc>
                <a:spcPct val="115000"/>
              </a:lnSpc>
              <a:spcBef>
                <a:spcPts val="0"/>
              </a:spcBef>
              <a:spcAft>
                <a:spcPts val="0"/>
              </a:spcAft>
              <a:buSzPts val="1800"/>
              <a:buChar char="•"/>
            </a:pPr>
            <a:r>
              <a:rPr lang="en-US" sz="1800"/>
              <a:t>Food poisoning</a:t>
            </a:r>
            <a:endParaRPr sz="1800"/>
          </a:p>
          <a:p>
            <a:pPr indent="-342900" lvl="0" marL="457200" rtl="0" algn="l">
              <a:lnSpc>
                <a:spcPct val="115000"/>
              </a:lnSpc>
              <a:spcBef>
                <a:spcPts val="0"/>
              </a:spcBef>
              <a:spcAft>
                <a:spcPts val="0"/>
              </a:spcAft>
              <a:buSzPts val="1800"/>
              <a:buChar char="•"/>
            </a:pPr>
            <a:r>
              <a:rPr lang="en-US" sz="1800"/>
              <a:t>Health hazards</a:t>
            </a:r>
            <a:endParaRPr sz="1800"/>
          </a:p>
        </p:txBody>
      </p:sp>
      <p:pic>
        <p:nvPicPr>
          <p:cNvPr descr="A green, circular stamp featuring the words &quot;food safety&quot; " id="2638" name="Google Shape;2638;g1a08b4a8177_0_2633" title="Food Safety Stamp"/>
          <p:cNvPicPr preferRelativeResize="0"/>
          <p:nvPr/>
        </p:nvPicPr>
        <p:blipFill>
          <a:blip r:embed="rId3">
            <a:alphaModFix/>
          </a:blip>
          <a:stretch>
            <a:fillRect/>
          </a:stretch>
        </p:blipFill>
        <p:spPr>
          <a:xfrm>
            <a:off x="6384000" y="1985613"/>
            <a:ext cx="4031500" cy="4031500"/>
          </a:xfrm>
          <a:prstGeom prst="rect">
            <a:avLst/>
          </a:prstGeom>
          <a:noFill/>
          <a:ln>
            <a:noFill/>
          </a:ln>
        </p:spPr>
      </p:pic>
      <p:sp>
        <p:nvSpPr>
          <p:cNvPr id="2639" name="Google Shape;2639;g1a08b4a8177_0_263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n-US"/>
              <a:t>Temperature Danger Zone</a:t>
            </a:r>
            <a:endParaRPr/>
          </a:p>
        </p:txBody>
      </p:sp>
      <p:pic>
        <p:nvPicPr>
          <p:cNvPr descr="The left side of the graphic includes the following text inside a red border: &#10;&quot;The temperature danger zone is between 5 degrees Celsius and 60 degrees Celsius, when it is easiest for harmful bacteria to grow in food. Minimize the time that food spends at these temperatures in order to keep food safe. Refrigerated food needs to be kept at 5 degrees Celsius or below. Hot food needs to be kept at 60 degrees Celsius or above.&quot;&#10;The other side of the graphic features the various temperature zones on a thermometer.  " id="2791" name="Google Shape;2791;p21" title="Safe Temperature Graphic"/>
          <p:cNvPicPr preferRelativeResize="0"/>
          <p:nvPr/>
        </p:nvPicPr>
        <p:blipFill>
          <a:blip r:embed="rId4">
            <a:alphaModFix/>
          </a:blip>
          <a:stretch>
            <a:fillRect/>
          </a:stretch>
        </p:blipFill>
        <p:spPr>
          <a:xfrm>
            <a:off x="2425225" y="1737400"/>
            <a:ext cx="7341551" cy="4590600"/>
          </a:xfrm>
          <a:prstGeom prst="rect">
            <a:avLst/>
          </a:prstGeom>
          <a:noFill/>
          <a:ln>
            <a:noFill/>
          </a:ln>
        </p:spPr>
      </p:pic>
      <p:sp>
        <p:nvSpPr>
          <p:cNvPr id="2792" name="Google Shape;2792;p2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g16825c222cf_0_1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Heating and Reheating Safely</a:t>
            </a:r>
            <a:endParaRPr/>
          </a:p>
        </p:txBody>
      </p:sp>
      <p:sp>
        <p:nvSpPr>
          <p:cNvPr id="2798" name="Google Shape;2798;g16825c222cf_0_109"/>
          <p:cNvSpPr txBox="1"/>
          <p:nvPr>
            <p:ph idx="1" type="body"/>
          </p:nvPr>
        </p:nvSpPr>
        <p:spPr>
          <a:xfrm>
            <a:off x="1365038" y="1825625"/>
            <a:ext cx="49236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1800"/>
              <a:t>Check that food is </a:t>
            </a:r>
            <a:r>
              <a:rPr b="1" lang="en-US" sz="1800"/>
              <a:t>properly cooked</a:t>
            </a:r>
            <a:r>
              <a:rPr lang="en-US" sz="1800"/>
              <a:t>.</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en-US" sz="1800"/>
              <a:t>When reheating, make sure the food is </a:t>
            </a:r>
            <a:r>
              <a:rPr b="1" lang="en-US" sz="1800"/>
              <a:t>piping hot</a:t>
            </a:r>
            <a:r>
              <a:rPr lang="en-US" sz="1800"/>
              <a:t>.</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None/>
            </a:pPr>
            <a:r>
              <a:rPr lang="en-US" sz="1800"/>
              <a:t>Only reheat the food </a:t>
            </a:r>
            <a:r>
              <a:rPr b="1" lang="en-US" sz="1800"/>
              <a:t>once</a:t>
            </a:r>
            <a:r>
              <a:rPr lang="en-US" sz="1800"/>
              <a:t>.</a:t>
            </a:r>
            <a:endParaRPr sz="1800"/>
          </a:p>
        </p:txBody>
      </p:sp>
      <p:pic>
        <p:nvPicPr>
          <p:cNvPr descr="A graphic of various foods cooking in pots on a stove." id="2799" name="Google Shape;2799;g16825c222cf_0_109" title="Heating food"/>
          <p:cNvPicPr preferRelativeResize="0"/>
          <p:nvPr/>
        </p:nvPicPr>
        <p:blipFill>
          <a:blip r:embed="rId3">
            <a:alphaModFix/>
          </a:blip>
          <a:stretch>
            <a:fillRect/>
          </a:stretch>
        </p:blipFill>
        <p:spPr>
          <a:xfrm>
            <a:off x="6673613" y="2596976"/>
            <a:ext cx="4153349" cy="2808801"/>
          </a:xfrm>
          <a:prstGeom prst="rect">
            <a:avLst/>
          </a:prstGeom>
          <a:noFill/>
          <a:ln>
            <a:noFill/>
          </a:ln>
        </p:spPr>
      </p:pic>
      <p:sp>
        <p:nvSpPr>
          <p:cNvPr id="2800" name="Google Shape;2800;g16825c222cf_0_10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sp>
        <p:nvSpPr>
          <p:cNvPr id="2805" name="Google Shape;2805;g16825c222cf_0_1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Waste</a:t>
            </a:r>
            <a:endParaRPr/>
          </a:p>
        </p:txBody>
      </p:sp>
      <p:sp>
        <p:nvSpPr>
          <p:cNvPr id="2806" name="Google Shape;2806;g16825c222cf_0_120"/>
          <p:cNvSpPr txBox="1"/>
          <p:nvPr>
            <p:ph idx="1" type="body"/>
          </p:nvPr>
        </p:nvSpPr>
        <p:spPr>
          <a:xfrm>
            <a:off x="5028858" y="1976850"/>
            <a:ext cx="4974000" cy="41148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lang="en-US" sz="1800"/>
              <a:t>Make sure you have a </a:t>
            </a:r>
            <a:r>
              <a:rPr b="1" lang="en-US" sz="1800"/>
              <a:t>bin </a:t>
            </a:r>
            <a:r>
              <a:rPr lang="en-US" sz="1800"/>
              <a:t>nearby when you cook.</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Collect food waste on newspaper or in a bowl on the table – place in the bin or compost after you have cooked.</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Recycle </a:t>
            </a:r>
            <a:r>
              <a:rPr lang="en-US" sz="1800"/>
              <a:t>used food packaging.</a:t>
            </a:r>
            <a:endParaRPr sz="1800"/>
          </a:p>
        </p:txBody>
      </p:sp>
      <p:pic>
        <p:nvPicPr>
          <p:cNvPr descr="Graphic of a woman throwing out food in a garbage can. " id="2807" name="Google Shape;2807;g16825c222cf_0_120" title="Woman throwing away trash"/>
          <p:cNvPicPr preferRelativeResize="0"/>
          <p:nvPr/>
        </p:nvPicPr>
        <p:blipFill>
          <a:blip r:embed="rId3">
            <a:alphaModFix/>
          </a:blip>
          <a:stretch>
            <a:fillRect/>
          </a:stretch>
        </p:blipFill>
        <p:spPr>
          <a:xfrm>
            <a:off x="2189142" y="1858501"/>
            <a:ext cx="2381842" cy="4351498"/>
          </a:xfrm>
          <a:prstGeom prst="rect">
            <a:avLst/>
          </a:prstGeom>
          <a:noFill/>
          <a:ln>
            <a:noFill/>
          </a:ln>
        </p:spPr>
      </p:pic>
      <p:sp>
        <p:nvSpPr>
          <p:cNvPr id="2808" name="Google Shape;2808;g16825c222cf_0_12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sp>
        <p:nvSpPr>
          <p:cNvPr id="2813" name="Google Shape;2813;p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n-US"/>
              <a:t>Key Recommendations for </a:t>
            </a:r>
            <a:endParaRPr/>
          </a:p>
          <a:p>
            <a:pPr indent="0" lvl="0" marL="0" rtl="0" algn="ctr">
              <a:lnSpc>
                <a:spcPct val="85000"/>
              </a:lnSpc>
              <a:spcBef>
                <a:spcPts val="0"/>
              </a:spcBef>
              <a:spcAft>
                <a:spcPts val="0"/>
              </a:spcAft>
              <a:buClr>
                <a:srgbClr val="3F3F3F"/>
              </a:buClr>
              <a:buSzPts val="4800"/>
              <a:buFont typeface="Calibri"/>
              <a:buNone/>
            </a:pPr>
            <a:r>
              <a:rPr lang="en-US"/>
              <a:t>Specific Populations</a:t>
            </a:r>
            <a:endParaRPr/>
          </a:p>
        </p:txBody>
      </p:sp>
      <p:sp>
        <p:nvSpPr>
          <p:cNvPr id="2814" name="Google Shape;2814;p24"/>
          <p:cNvSpPr txBox="1"/>
          <p:nvPr>
            <p:ph idx="1" type="body"/>
          </p:nvPr>
        </p:nvSpPr>
        <p:spPr>
          <a:xfrm>
            <a:off x="1404300" y="3240329"/>
            <a:ext cx="4812000" cy="2447700"/>
          </a:xfrm>
          <a:prstGeom prst="rect">
            <a:avLst/>
          </a:prstGeom>
          <a:noFill/>
          <a:ln>
            <a:noFill/>
          </a:ln>
        </p:spPr>
        <p:txBody>
          <a:bodyPr anchorCtr="0" anchor="ctr" bIns="45700" lIns="0" spcFirstLastPara="1" rIns="0" wrap="square" tIns="45700">
            <a:normAutofit/>
          </a:bodyPr>
          <a:lstStyle/>
          <a:p>
            <a:pPr indent="0" lvl="0" marL="0" rtl="0" algn="l">
              <a:lnSpc>
                <a:spcPct val="100000"/>
              </a:lnSpc>
              <a:spcBef>
                <a:spcPts val="400"/>
              </a:spcBef>
              <a:spcAft>
                <a:spcPts val="0"/>
              </a:spcAft>
              <a:buNone/>
            </a:pPr>
            <a:r>
              <a:rPr b="1" lang="en-US" sz="1800">
                <a:solidFill>
                  <a:srgbClr val="0C0C0C"/>
                </a:solidFill>
              </a:rPr>
              <a:t>  Avoid</a:t>
            </a:r>
            <a:r>
              <a:rPr lang="en-US" sz="1800">
                <a:solidFill>
                  <a:srgbClr val="0C0C0C"/>
                </a:solidFill>
              </a:rPr>
              <a:t>: </a:t>
            </a:r>
            <a:endParaRPr sz="1800"/>
          </a:p>
          <a:p>
            <a:pPr indent="-342900" lvl="0" marL="457200" rtl="0" algn="l">
              <a:lnSpc>
                <a:spcPct val="115000"/>
              </a:lnSpc>
              <a:spcBef>
                <a:spcPts val="600"/>
              </a:spcBef>
              <a:spcAft>
                <a:spcPts val="0"/>
              </a:spcAft>
              <a:buClr>
                <a:srgbClr val="0C0C0C"/>
              </a:buClr>
              <a:buSzPts val="1800"/>
              <a:buChar char="•"/>
            </a:pPr>
            <a:r>
              <a:rPr lang="en-US" sz="1800">
                <a:solidFill>
                  <a:srgbClr val="0C0C0C"/>
                </a:solidFill>
              </a:rPr>
              <a:t>Raw (unpasteurized) milk or any products made from unpasteurized milk</a:t>
            </a:r>
            <a:endParaRPr sz="1800"/>
          </a:p>
          <a:p>
            <a:pPr indent="-342900" lvl="0" marL="457200" rtl="0" algn="l">
              <a:lnSpc>
                <a:spcPct val="115000"/>
              </a:lnSpc>
              <a:spcBef>
                <a:spcPts val="0"/>
              </a:spcBef>
              <a:spcAft>
                <a:spcPts val="0"/>
              </a:spcAft>
              <a:buClr>
                <a:srgbClr val="0C0C0C"/>
              </a:buClr>
              <a:buSzPts val="1800"/>
              <a:buChar char="•"/>
            </a:pPr>
            <a:r>
              <a:rPr lang="en-US" sz="1800">
                <a:solidFill>
                  <a:srgbClr val="0C0C0C"/>
                </a:solidFill>
              </a:rPr>
              <a:t>Foods containing raw eggs</a:t>
            </a:r>
            <a:endParaRPr sz="1800"/>
          </a:p>
          <a:p>
            <a:pPr indent="-342900" lvl="0" marL="457200" rtl="0" algn="l">
              <a:lnSpc>
                <a:spcPct val="115000"/>
              </a:lnSpc>
              <a:spcBef>
                <a:spcPts val="0"/>
              </a:spcBef>
              <a:spcAft>
                <a:spcPts val="0"/>
              </a:spcAft>
              <a:buClr>
                <a:srgbClr val="0C0C0C"/>
              </a:buClr>
              <a:buSzPts val="1800"/>
              <a:buChar char="•"/>
            </a:pPr>
            <a:r>
              <a:rPr lang="en-US" sz="1800">
                <a:solidFill>
                  <a:srgbClr val="0C0C0C"/>
                </a:solidFill>
              </a:rPr>
              <a:t>Raw or undercooked meat, poultry, and sushi</a:t>
            </a:r>
            <a:endParaRPr sz="1800"/>
          </a:p>
          <a:p>
            <a:pPr indent="-342900" lvl="0" marL="457200" rtl="0" algn="l">
              <a:lnSpc>
                <a:spcPct val="115000"/>
              </a:lnSpc>
              <a:spcBef>
                <a:spcPts val="0"/>
              </a:spcBef>
              <a:spcAft>
                <a:spcPts val="0"/>
              </a:spcAft>
              <a:buClr>
                <a:srgbClr val="0C0C0C"/>
              </a:buClr>
              <a:buSzPts val="1800"/>
              <a:buChar char="•"/>
            </a:pPr>
            <a:r>
              <a:rPr lang="en-US" sz="1800">
                <a:solidFill>
                  <a:srgbClr val="0C0C0C"/>
                </a:solidFill>
              </a:rPr>
              <a:t>Unpasteurized juices</a:t>
            </a:r>
            <a:endParaRPr sz="1800"/>
          </a:p>
          <a:p>
            <a:pPr indent="-342900" lvl="0" marL="457200" rtl="0" algn="l">
              <a:lnSpc>
                <a:spcPct val="115000"/>
              </a:lnSpc>
              <a:spcBef>
                <a:spcPts val="0"/>
              </a:spcBef>
              <a:spcAft>
                <a:spcPts val="0"/>
              </a:spcAft>
              <a:buClr>
                <a:srgbClr val="0C0C0C"/>
              </a:buClr>
              <a:buSzPts val="1800"/>
              <a:buChar char="•"/>
            </a:pPr>
            <a:r>
              <a:rPr lang="en-US" sz="1800">
                <a:solidFill>
                  <a:srgbClr val="0C0C0C"/>
                </a:solidFill>
              </a:rPr>
              <a:t>Deli and cold cuts of meat</a:t>
            </a:r>
            <a:endParaRPr sz="1800"/>
          </a:p>
        </p:txBody>
      </p:sp>
      <p:sp>
        <p:nvSpPr>
          <p:cNvPr id="2815" name="Google Shape;2815;p24"/>
          <p:cNvSpPr txBox="1"/>
          <p:nvPr/>
        </p:nvSpPr>
        <p:spPr>
          <a:xfrm>
            <a:off x="1404300" y="1919425"/>
            <a:ext cx="9383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800">
                <a:latin typeface="Calibri"/>
                <a:ea typeface="Calibri"/>
                <a:cs typeface="Calibri"/>
                <a:sym typeface="Calibri"/>
              </a:rPr>
              <a:t>Populations at risk</a:t>
            </a:r>
            <a:r>
              <a:rPr lang="en-US" sz="1800">
                <a:latin typeface="Calibri"/>
                <a:ea typeface="Calibri"/>
                <a:cs typeface="Calibri"/>
                <a:sym typeface="Calibri"/>
              </a:rPr>
              <a:t>:</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Infants, young children, pregnant women, older adults, and other people who have a low immunity should be very careful.</a:t>
            </a:r>
            <a:endParaRPr sz="1800">
              <a:latin typeface="Calibri"/>
              <a:ea typeface="Calibri"/>
              <a:cs typeface="Calibri"/>
              <a:sym typeface="Calibri"/>
            </a:endParaRPr>
          </a:p>
        </p:txBody>
      </p:sp>
      <p:sp>
        <p:nvSpPr>
          <p:cNvPr id="2816" name="Google Shape;2816;p24"/>
          <p:cNvSpPr txBox="1"/>
          <p:nvPr/>
        </p:nvSpPr>
        <p:spPr>
          <a:xfrm>
            <a:off x="1404300" y="5660050"/>
            <a:ext cx="923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*Only eat certain deli meats and frankfurters that have been reheated to steaming hot. </a:t>
            </a:r>
            <a:endParaRPr sz="1800">
              <a:latin typeface="Calibri"/>
              <a:ea typeface="Calibri"/>
              <a:cs typeface="Calibri"/>
              <a:sym typeface="Calibri"/>
            </a:endParaRPr>
          </a:p>
        </p:txBody>
      </p:sp>
      <p:grpSp>
        <p:nvGrpSpPr>
          <p:cNvPr id="2817" name="Google Shape;2817;p24"/>
          <p:cNvGrpSpPr/>
          <p:nvPr/>
        </p:nvGrpSpPr>
        <p:grpSpPr>
          <a:xfrm>
            <a:off x="6593774" y="3770850"/>
            <a:ext cx="4126067" cy="1442608"/>
            <a:chOff x="6934723" y="3008792"/>
            <a:chExt cx="2976102" cy="1040543"/>
          </a:xfrm>
        </p:grpSpPr>
        <p:pic>
          <p:nvPicPr>
            <p:cNvPr descr="A graphic featuring people of various ages and ethnic backgrounds." id="2818" name="Google Shape;2818;p24" title="Group of people"/>
            <p:cNvPicPr preferRelativeResize="0"/>
            <p:nvPr/>
          </p:nvPicPr>
          <p:blipFill rotWithShape="1">
            <a:blip r:embed="rId3">
              <a:alphaModFix/>
            </a:blip>
            <a:srcRect b="54112" l="4675" r="61349" t="12824"/>
            <a:stretch/>
          </p:blipFill>
          <p:spPr>
            <a:xfrm>
              <a:off x="6934723" y="3008792"/>
              <a:ext cx="1900931" cy="1040537"/>
            </a:xfrm>
            <a:prstGeom prst="rect">
              <a:avLst/>
            </a:prstGeom>
            <a:noFill/>
            <a:ln>
              <a:noFill/>
            </a:ln>
          </p:spPr>
        </p:pic>
        <p:pic>
          <p:nvPicPr>
            <p:cNvPr id="2819" name="Google Shape;2819;p24"/>
            <p:cNvPicPr preferRelativeResize="0"/>
            <p:nvPr/>
          </p:nvPicPr>
          <p:blipFill rotWithShape="1">
            <a:blip r:embed="rId3">
              <a:alphaModFix/>
            </a:blip>
            <a:srcRect b="54112" l="59674" r="20899" t="12824"/>
            <a:stretch/>
          </p:blipFill>
          <p:spPr>
            <a:xfrm>
              <a:off x="8823893" y="3008796"/>
              <a:ext cx="1086931" cy="1040539"/>
            </a:xfrm>
            <a:prstGeom prst="rect">
              <a:avLst/>
            </a:prstGeom>
            <a:noFill/>
            <a:ln>
              <a:noFill/>
            </a:ln>
          </p:spPr>
        </p:pic>
      </p:grpSp>
      <p:sp>
        <p:nvSpPr>
          <p:cNvPr id="2820" name="Google Shape;2820;p2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pic>
        <p:nvPicPr>
          <p:cNvPr descr="A blue circular badge representing the HACCP (Hazard Analysis Critical Control Point)" id="2825" name="Google Shape;2825;p25" title="HACCP Badge"/>
          <p:cNvPicPr preferRelativeResize="0"/>
          <p:nvPr/>
        </p:nvPicPr>
        <p:blipFill rotWithShape="1">
          <a:blip r:embed="rId3">
            <a:alphaModFix/>
          </a:blip>
          <a:srcRect b="0" l="3638" r="50772" t="0"/>
          <a:stretch/>
        </p:blipFill>
        <p:spPr>
          <a:xfrm>
            <a:off x="8149525" y="2138319"/>
            <a:ext cx="1479425" cy="1622580"/>
          </a:xfrm>
          <a:prstGeom prst="rect">
            <a:avLst/>
          </a:prstGeom>
          <a:noFill/>
          <a:ln>
            <a:noFill/>
          </a:ln>
        </p:spPr>
      </p:pic>
      <p:pic>
        <p:nvPicPr>
          <p:cNvPr descr="A blue circular badge representing the ISO 22000 (Certified Food Safety Management System)" id="2826" name="Google Shape;2826;p25" title="ISO 22000 Badge"/>
          <p:cNvPicPr preferRelativeResize="0"/>
          <p:nvPr/>
        </p:nvPicPr>
        <p:blipFill rotWithShape="1">
          <a:blip r:embed="rId4">
            <a:alphaModFix/>
          </a:blip>
          <a:srcRect b="13055" l="10893" r="11243" t="5952"/>
          <a:stretch/>
        </p:blipFill>
        <p:spPr>
          <a:xfrm>
            <a:off x="9721987" y="3068938"/>
            <a:ext cx="1448625" cy="1506871"/>
          </a:xfrm>
          <a:prstGeom prst="rect">
            <a:avLst/>
          </a:prstGeom>
          <a:noFill/>
          <a:ln>
            <a:noFill/>
          </a:ln>
        </p:spPr>
      </p:pic>
      <p:pic>
        <p:nvPicPr>
          <p:cNvPr descr="A green circular graphic representing the GMP Certified stamp (Good Manufacturing Practice)" id="2827" name="Google Shape;2827;p25" title="GMP Certified Stamp"/>
          <p:cNvPicPr preferRelativeResize="0"/>
          <p:nvPr/>
        </p:nvPicPr>
        <p:blipFill rotWithShape="1">
          <a:blip r:embed="rId5">
            <a:alphaModFix/>
          </a:blip>
          <a:srcRect b="7475" l="0" r="0" t="0"/>
          <a:stretch/>
        </p:blipFill>
        <p:spPr>
          <a:xfrm>
            <a:off x="8087656" y="4205719"/>
            <a:ext cx="1603150" cy="1571754"/>
          </a:xfrm>
          <a:prstGeom prst="rect">
            <a:avLst/>
          </a:prstGeom>
          <a:noFill/>
          <a:ln>
            <a:noFill/>
          </a:ln>
        </p:spPr>
      </p:pic>
      <p:sp>
        <p:nvSpPr>
          <p:cNvPr id="2828" name="Google Shape;2828;p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n-US"/>
              <a:t>Food Safety Systems</a:t>
            </a:r>
            <a:endParaRPr/>
          </a:p>
        </p:txBody>
      </p:sp>
      <p:sp>
        <p:nvSpPr>
          <p:cNvPr id="2829" name="Google Shape;2829;p25"/>
          <p:cNvSpPr txBox="1"/>
          <p:nvPr>
            <p:ph idx="1" type="body"/>
          </p:nvPr>
        </p:nvSpPr>
        <p:spPr>
          <a:xfrm>
            <a:off x="1021388" y="1989225"/>
            <a:ext cx="6526500" cy="41235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None/>
            </a:pPr>
            <a:r>
              <a:rPr b="1" lang="en-US" sz="1800"/>
              <a:t>There are various international systems that manage food safety hazards at the retail level/ industry</a:t>
            </a:r>
            <a:r>
              <a:rPr lang="en-US" sz="1800"/>
              <a:t>:</a:t>
            </a:r>
            <a:endParaRPr sz="1800"/>
          </a:p>
          <a:p>
            <a:pPr indent="0" lvl="0" marL="0" rtl="0" algn="l">
              <a:lnSpc>
                <a:spcPct val="100000"/>
              </a:lnSpc>
              <a:spcBef>
                <a:spcPts val="1400"/>
              </a:spcBef>
              <a:spcAft>
                <a:spcPts val="0"/>
              </a:spcAft>
              <a:buNone/>
            </a:pPr>
            <a:r>
              <a:rPr b="1" lang="en-US" sz="1800"/>
              <a:t>HACCP:</a:t>
            </a:r>
            <a:r>
              <a:rPr lang="en-US" sz="1800"/>
              <a:t> (Hazard Analysis Critical Control Point) The HACCP concept is designed to counter health hazards by identifying potential food safety problems before they happen.</a:t>
            </a:r>
            <a:endParaRPr sz="1800"/>
          </a:p>
          <a:p>
            <a:pPr indent="0" lvl="0" marL="0" rtl="0" algn="l">
              <a:lnSpc>
                <a:spcPct val="100000"/>
              </a:lnSpc>
              <a:spcBef>
                <a:spcPts val="1400"/>
              </a:spcBef>
              <a:spcAft>
                <a:spcPts val="0"/>
              </a:spcAft>
              <a:buNone/>
            </a:pPr>
            <a:r>
              <a:rPr b="1" lang="en-US" sz="1800">
                <a:solidFill>
                  <a:srgbClr val="7030A0"/>
                </a:solidFill>
              </a:rPr>
              <a:t>I</a:t>
            </a:r>
            <a:r>
              <a:rPr b="1" lang="en-US" sz="1800"/>
              <a:t>SO 22000</a:t>
            </a:r>
            <a:r>
              <a:rPr lang="en-US" sz="1800"/>
              <a:t>: A proactive management plan for food safety relevant for any organization along the food supply chain.</a:t>
            </a:r>
            <a:endParaRPr sz="1800"/>
          </a:p>
          <a:p>
            <a:pPr indent="0" lvl="0" marL="0" rtl="0" algn="l">
              <a:lnSpc>
                <a:spcPct val="100000"/>
              </a:lnSpc>
              <a:spcBef>
                <a:spcPts val="1400"/>
              </a:spcBef>
              <a:spcAft>
                <a:spcPts val="0"/>
              </a:spcAft>
              <a:buNone/>
            </a:pPr>
            <a:r>
              <a:rPr b="1" lang="en-US" sz="1800"/>
              <a:t>GMP:</a:t>
            </a:r>
            <a:r>
              <a:rPr lang="en-US" sz="1800"/>
              <a:t> (Good Manufacturing Practices) are internationally recognized quality assurance guidelines for the production of food, beverages, cosmetics, pharmaceuticals, dietary supplements and medical devices.</a:t>
            </a:r>
            <a:endParaRPr sz="1800"/>
          </a:p>
        </p:txBody>
      </p:sp>
      <p:sp>
        <p:nvSpPr>
          <p:cNvPr id="2830" name="Google Shape;2830;p2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pic>
        <p:nvPicPr>
          <p:cNvPr descr="Illustrations of a stove, refrigerator, clock, thermometer, sink, and hands under a sink surrounding the words &quot;Safe Food&quot;" id="2644" name="Google Shape;2644;g1a08b4a8177_0_5273" title="Safe Food Graphic"/>
          <p:cNvPicPr preferRelativeResize="0"/>
          <p:nvPr/>
        </p:nvPicPr>
        <p:blipFill rotWithShape="1">
          <a:blip r:embed="rId3">
            <a:alphaModFix/>
          </a:blip>
          <a:srcRect b="0" l="0" r="0" t="0"/>
          <a:stretch/>
        </p:blipFill>
        <p:spPr>
          <a:xfrm>
            <a:off x="1799708" y="1861414"/>
            <a:ext cx="3302000" cy="4279900"/>
          </a:xfrm>
          <a:prstGeom prst="rect">
            <a:avLst/>
          </a:prstGeom>
          <a:noFill/>
          <a:ln>
            <a:noFill/>
          </a:ln>
        </p:spPr>
      </p:pic>
      <p:sp>
        <p:nvSpPr>
          <p:cNvPr id="2645" name="Google Shape;2645;g1a08b4a8177_0_527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n-US"/>
              <a:t>Food Safety</a:t>
            </a:r>
            <a:endParaRPr/>
          </a:p>
        </p:txBody>
      </p:sp>
      <p:sp>
        <p:nvSpPr>
          <p:cNvPr id="2646" name="Google Shape;2646;g1a08b4a8177_0_5273"/>
          <p:cNvSpPr txBox="1"/>
          <p:nvPr>
            <p:ph idx="1" type="body"/>
          </p:nvPr>
        </p:nvSpPr>
        <p:spPr>
          <a:xfrm>
            <a:off x="5468692" y="1847838"/>
            <a:ext cx="4923600" cy="4351500"/>
          </a:xfrm>
          <a:prstGeom prst="rect">
            <a:avLst/>
          </a:prstGeom>
          <a:noFill/>
          <a:ln>
            <a:noFill/>
          </a:ln>
        </p:spPr>
        <p:txBody>
          <a:bodyPr anchorCtr="0" anchor="ctr" bIns="45700" lIns="0" spcFirstLastPara="1" rIns="0" wrap="square" tIns="45700">
            <a:normAutofit/>
          </a:bodyPr>
          <a:lstStyle/>
          <a:p>
            <a:pPr indent="0" lvl="0" marL="0" rtl="0" algn="l">
              <a:lnSpc>
                <a:spcPct val="115000"/>
              </a:lnSpc>
              <a:spcBef>
                <a:spcPts val="1000"/>
              </a:spcBef>
              <a:spcAft>
                <a:spcPts val="0"/>
              </a:spcAft>
              <a:buSzPts val="2000"/>
              <a:buNone/>
            </a:pPr>
            <a:r>
              <a:rPr b="1" lang="en-US" sz="1800"/>
              <a:t>The aims of food safety are to:</a:t>
            </a:r>
            <a:endParaRPr b="1" sz="1800"/>
          </a:p>
          <a:p>
            <a:pPr indent="0" lvl="0" marL="0" rtl="0" algn="l">
              <a:lnSpc>
                <a:spcPct val="115000"/>
              </a:lnSpc>
              <a:spcBef>
                <a:spcPts val="1000"/>
              </a:spcBef>
              <a:spcAft>
                <a:spcPts val="0"/>
              </a:spcAft>
              <a:buSzPts val="2000"/>
              <a:buNone/>
            </a:pPr>
            <a:r>
              <a:t/>
            </a:r>
            <a:endParaRPr b="1" sz="1800"/>
          </a:p>
          <a:p>
            <a:pPr indent="-342900" lvl="0" marL="457200" rtl="0" algn="l">
              <a:lnSpc>
                <a:spcPct val="115000"/>
              </a:lnSpc>
              <a:spcBef>
                <a:spcPts val="0"/>
              </a:spcBef>
              <a:spcAft>
                <a:spcPts val="0"/>
              </a:spcAft>
              <a:buSzPts val="1800"/>
              <a:buChar char="•"/>
            </a:pPr>
            <a:r>
              <a:rPr lang="en-US" sz="1800"/>
              <a:t>Prevent health hazards</a:t>
            </a:r>
            <a:endParaRPr sz="1800"/>
          </a:p>
          <a:p>
            <a:pPr indent="-342900" lvl="0" marL="457200" rtl="0" algn="l">
              <a:lnSpc>
                <a:spcPct val="115000"/>
              </a:lnSpc>
              <a:spcBef>
                <a:spcPts val="0"/>
              </a:spcBef>
              <a:spcAft>
                <a:spcPts val="0"/>
              </a:spcAft>
              <a:buSzPts val="1800"/>
              <a:buChar char="•"/>
            </a:pPr>
            <a:r>
              <a:rPr lang="en-US" sz="1800"/>
              <a:t>Raise consumer awareness about the seriousness of foodborne illness</a:t>
            </a:r>
            <a:endParaRPr sz="1800"/>
          </a:p>
          <a:p>
            <a:pPr indent="-342900" lvl="0" marL="457200" rtl="0" algn="l">
              <a:lnSpc>
                <a:spcPct val="115000"/>
              </a:lnSpc>
              <a:spcBef>
                <a:spcPts val="0"/>
              </a:spcBef>
              <a:spcAft>
                <a:spcPts val="0"/>
              </a:spcAft>
              <a:buSzPts val="1800"/>
              <a:buChar char="•"/>
            </a:pPr>
            <a:r>
              <a:rPr lang="en-US" sz="1800"/>
              <a:t>Provide solutions for easy and safe food handling in the food institutions and our own kitchens</a:t>
            </a:r>
            <a:endParaRPr sz="1800"/>
          </a:p>
          <a:p>
            <a:pPr indent="-342900" lvl="0" marL="457200" rtl="0" algn="l">
              <a:lnSpc>
                <a:spcPct val="115000"/>
              </a:lnSpc>
              <a:spcBef>
                <a:spcPts val="0"/>
              </a:spcBef>
              <a:spcAft>
                <a:spcPts val="0"/>
              </a:spcAft>
              <a:buSzPts val="1800"/>
              <a:buChar char="•"/>
            </a:pPr>
            <a:r>
              <a:rPr lang="en-US" sz="1800"/>
              <a:t>Assist groups at higher risk of food poisoning such as the elderly, pregnant women, infants, young children, and people with chronic disease</a:t>
            </a:r>
            <a:endParaRPr sz="1800"/>
          </a:p>
        </p:txBody>
      </p:sp>
      <p:sp>
        <p:nvSpPr>
          <p:cNvPr id="2647" name="Google Shape;2647;g1a08b4a8177_0_527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g1a08b4a8177_0_79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n-US"/>
              <a:t>Types of Hazards</a:t>
            </a:r>
            <a:endParaRPr/>
          </a:p>
        </p:txBody>
      </p:sp>
      <p:sp>
        <p:nvSpPr>
          <p:cNvPr id="2653" name="Google Shape;2653;g1a08b4a8177_0_7906"/>
          <p:cNvSpPr txBox="1"/>
          <p:nvPr>
            <p:ph idx="1" type="body"/>
          </p:nvPr>
        </p:nvSpPr>
        <p:spPr>
          <a:xfrm>
            <a:off x="1410075" y="1989225"/>
            <a:ext cx="4624200" cy="4123500"/>
          </a:xfrm>
          <a:prstGeom prst="rect">
            <a:avLst/>
          </a:prstGeom>
          <a:noFill/>
          <a:ln>
            <a:noFill/>
          </a:ln>
        </p:spPr>
        <p:txBody>
          <a:bodyPr anchorCtr="0" anchor="t" bIns="45700" lIns="0" spcFirstLastPara="1" rIns="0" wrap="square" tIns="45700">
            <a:normAutofit lnSpcReduction="20000"/>
          </a:bodyPr>
          <a:lstStyle/>
          <a:p>
            <a:pPr indent="0" lvl="0" marL="0" rtl="0" algn="l">
              <a:lnSpc>
                <a:spcPct val="100000"/>
              </a:lnSpc>
              <a:spcBef>
                <a:spcPts val="0"/>
              </a:spcBef>
              <a:spcAft>
                <a:spcPts val="0"/>
              </a:spcAft>
              <a:buNone/>
            </a:pPr>
            <a:r>
              <a:rPr b="1" lang="en-US" sz="1800"/>
              <a:t>Physical hazards</a:t>
            </a:r>
            <a:r>
              <a:rPr lang="en-US" sz="1800"/>
              <a:t>:</a:t>
            </a:r>
            <a:endParaRPr sz="1800"/>
          </a:p>
          <a:p>
            <a:pPr indent="0" lvl="0" marL="0" rtl="0" algn="l">
              <a:lnSpc>
                <a:spcPct val="100000"/>
              </a:lnSpc>
              <a:spcBef>
                <a:spcPts val="1400"/>
              </a:spcBef>
              <a:spcAft>
                <a:spcPts val="0"/>
              </a:spcAft>
              <a:buNone/>
            </a:pPr>
            <a:r>
              <a:rPr lang="en-US" sz="1800"/>
              <a:t>Foreign objects found in food products that enter the food item either during harvesting, transport or during processing. </a:t>
            </a:r>
            <a:r>
              <a:rPr i="1" lang="en-US" sz="1800"/>
              <a:t>E.g.</a:t>
            </a:r>
            <a:r>
              <a:rPr lang="en-US" sz="1800"/>
              <a:t>: Broken manufacturing equipment, broken glass, plastic shards, hair, nails, debris, dirt and metal shavings.</a:t>
            </a:r>
            <a:endParaRPr sz="1800"/>
          </a:p>
          <a:p>
            <a:pPr indent="0" lvl="0" marL="0" rtl="0" algn="l">
              <a:lnSpc>
                <a:spcPct val="100000"/>
              </a:lnSpc>
              <a:spcBef>
                <a:spcPts val="1400"/>
              </a:spcBef>
              <a:spcAft>
                <a:spcPts val="0"/>
              </a:spcAft>
              <a:buNone/>
            </a:pPr>
            <a:r>
              <a:rPr b="1" lang="en-US" sz="1800"/>
              <a:t>Chemical hazards</a:t>
            </a:r>
            <a:r>
              <a:rPr lang="en-US" sz="1800"/>
              <a:t>:</a:t>
            </a:r>
            <a:endParaRPr sz="1800"/>
          </a:p>
          <a:p>
            <a:pPr indent="0" lvl="0" marL="0" rtl="0" algn="l">
              <a:lnSpc>
                <a:spcPct val="100000"/>
              </a:lnSpc>
              <a:spcBef>
                <a:spcPts val="1400"/>
              </a:spcBef>
              <a:spcAft>
                <a:spcPts val="0"/>
              </a:spcAft>
              <a:buNone/>
            </a:pPr>
            <a:r>
              <a:rPr lang="en-US" sz="1800"/>
              <a:t>Presence of harmful substances found in food naturally, or added unintentionally during processing. </a:t>
            </a:r>
            <a:r>
              <a:rPr i="1" lang="en-US" sz="1800"/>
              <a:t>E.g.</a:t>
            </a:r>
            <a:r>
              <a:rPr lang="en-US" sz="1800"/>
              <a:t>: Poisonous chemicals, food additives at unacceptable levels, pesticides, etc.</a:t>
            </a:r>
            <a:endParaRPr sz="1800">
              <a:solidFill>
                <a:srgbClr val="5A5B70"/>
              </a:solidFill>
            </a:endParaRPr>
          </a:p>
          <a:p>
            <a:pPr indent="0" lvl="0" marL="0" rtl="0" algn="l">
              <a:lnSpc>
                <a:spcPct val="100000"/>
              </a:lnSpc>
              <a:spcBef>
                <a:spcPts val="1400"/>
              </a:spcBef>
              <a:spcAft>
                <a:spcPts val="0"/>
              </a:spcAft>
              <a:buNone/>
            </a:pPr>
            <a:r>
              <a:rPr b="1" lang="en-US" sz="1800"/>
              <a:t>Biological hazards</a:t>
            </a:r>
            <a:r>
              <a:rPr lang="en-US" sz="1800"/>
              <a:t>:</a:t>
            </a:r>
            <a:r>
              <a:rPr b="1" lang="en-US" sz="1800"/>
              <a:t> </a:t>
            </a:r>
            <a:endParaRPr sz="1800"/>
          </a:p>
          <a:p>
            <a:pPr indent="0" lvl="0" marL="0" rtl="0" algn="l">
              <a:lnSpc>
                <a:spcPct val="100000"/>
              </a:lnSpc>
              <a:spcBef>
                <a:spcPts val="1400"/>
              </a:spcBef>
              <a:spcAft>
                <a:spcPts val="0"/>
              </a:spcAft>
              <a:buNone/>
            </a:pPr>
            <a:r>
              <a:rPr lang="en-US" sz="1800"/>
              <a:t>Contamination of food by microorganisms (bacteria, viruses and parasites).</a:t>
            </a:r>
            <a:endParaRPr sz="1800">
              <a:solidFill>
                <a:srgbClr val="5A5B70"/>
              </a:solidFill>
            </a:endParaRPr>
          </a:p>
        </p:txBody>
      </p:sp>
      <p:pic>
        <p:nvPicPr>
          <p:cNvPr descr="Illustration of three doctors examining the safety of a hamburger and glass of liquid. One doctor is using a microscope to examine contamination." id="2654" name="Google Shape;2654;g1a08b4a8177_0_7906" title=" Contamination Graphic"/>
          <p:cNvPicPr preferRelativeResize="0"/>
          <p:nvPr/>
        </p:nvPicPr>
        <p:blipFill rotWithShape="1">
          <a:blip r:embed="rId3">
            <a:alphaModFix/>
          </a:blip>
          <a:srcRect b="12555" l="8844" r="9408" t="9943"/>
          <a:stretch/>
        </p:blipFill>
        <p:spPr>
          <a:xfrm>
            <a:off x="6488974" y="2624425"/>
            <a:ext cx="4292951" cy="2764661"/>
          </a:xfrm>
          <a:prstGeom prst="rect">
            <a:avLst/>
          </a:prstGeom>
          <a:noFill/>
          <a:ln>
            <a:noFill/>
          </a:ln>
        </p:spPr>
      </p:pic>
      <p:sp>
        <p:nvSpPr>
          <p:cNvPr id="2655" name="Google Shape;2655;g1a08b4a8177_0_7906"/>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pic>
        <p:nvPicPr>
          <p:cNvPr descr="Illustration of germs on and around a hot dog, burger, and beverage cup." id="2660" name="Google Shape;2660;p5" title="Microorganisms on Food"/>
          <p:cNvPicPr preferRelativeResize="0"/>
          <p:nvPr/>
        </p:nvPicPr>
        <p:blipFill rotWithShape="1">
          <a:blip r:embed="rId3">
            <a:alphaModFix/>
          </a:blip>
          <a:srcRect b="0" l="4355" r="4337" t="0"/>
          <a:stretch/>
        </p:blipFill>
        <p:spPr>
          <a:xfrm>
            <a:off x="1241525" y="2300213"/>
            <a:ext cx="4544312" cy="3402325"/>
          </a:xfrm>
          <a:prstGeom prst="rect">
            <a:avLst/>
          </a:prstGeom>
          <a:noFill/>
          <a:ln>
            <a:noFill/>
          </a:ln>
        </p:spPr>
      </p:pic>
      <p:sp>
        <p:nvSpPr>
          <p:cNvPr id="2661" name="Google Shape;2661;p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n-US"/>
              <a:t>Types of Microorganisms</a:t>
            </a:r>
            <a:endParaRPr/>
          </a:p>
        </p:txBody>
      </p:sp>
      <p:sp>
        <p:nvSpPr>
          <p:cNvPr id="2662" name="Google Shape;2662;p5"/>
          <p:cNvSpPr txBox="1"/>
          <p:nvPr>
            <p:ph idx="1" type="body"/>
          </p:nvPr>
        </p:nvSpPr>
        <p:spPr>
          <a:xfrm>
            <a:off x="6026875" y="1825638"/>
            <a:ext cx="4923600" cy="43515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US" sz="1800"/>
              <a:t>Microorganisms that contaminate food can be broadly classified into two types: </a:t>
            </a:r>
            <a:r>
              <a:rPr b="1" lang="en-US" sz="1800"/>
              <a:t>pathogenic and non-pathogenic</a:t>
            </a:r>
            <a:r>
              <a:rPr lang="en-US" sz="1800"/>
              <a:t>.</a:t>
            </a:r>
            <a:endParaRPr sz="1800"/>
          </a:p>
          <a:p>
            <a:pPr indent="0" lvl="0" marL="0" rtl="0" algn="l">
              <a:lnSpc>
                <a:spcPct val="90000"/>
              </a:lnSpc>
              <a:spcBef>
                <a:spcPts val="1400"/>
              </a:spcBef>
              <a:spcAft>
                <a:spcPts val="0"/>
              </a:spcAft>
              <a:buNone/>
            </a:pPr>
            <a:r>
              <a:rPr b="1" lang="en-US" sz="1800"/>
              <a:t>Non-pathogenic</a:t>
            </a:r>
            <a:r>
              <a:rPr lang="en-US" sz="1800"/>
              <a:t> microorganisms are also referred to as spoilage causing microorganisms. They can be easily identified by the changes observed in the food product (color, texture, odor, consistency).</a:t>
            </a:r>
            <a:endParaRPr sz="1800"/>
          </a:p>
          <a:p>
            <a:pPr indent="0" lvl="0" marL="0" rtl="0" algn="l">
              <a:lnSpc>
                <a:spcPct val="90000"/>
              </a:lnSpc>
              <a:spcBef>
                <a:spcPts val="1400"/>
              </a:spcBef>
              <a:spcAft>
                <a:spcPts val="0"/>
              </a:spcAft>
              <a:buNone/>
            </a:pPr>
            <a:r>
              <a:rPr b="1" lang="en-US" sz="1800"/>
              <a:t>Pathogenic</a:t>
            </a:r>
            <a:r>
              <a:rPr lang="en-US" sz="1800"/>
              <a:t> microorganism contaminated food detection is difficult. It would cause the consumer to fall sick (vomiting, diarrhea, etc.)</a:t>
            </a:r>
            <a:endParaRPr sz="1800"/>
          </a:p>
        </p:txBody>
      </p:sp>
      <p:sp>
        <p:nvSpPr>
          <p:cNvPr id="2663" name="Google Shape;2663;p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g166f03e7615_0_52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n-US"/>
              <a:t>Food Safety Chain </a:t>
            </a:r>
            <a:endParaRPr/>
          </a:p>
        </p:txBody>
      </p:sp>
      <p:sp>
        <p:nvSpPr>
          <p:cNvPr descr="A large arrow featuring four squares of text that represent the food safety chain.&#10;Square 1 reads &quot;Raw Materials&quot; from farms, suppliers, and markets, including the transportation process.&#10;Square 2 reads &quot;Process,&quot; which includes receiving, handling, producing, storing and dispatch.&#10;Square 3 reads &quot;Market,&quot; which includes receiving, handling, storing, and displaying.&#10;Square 4 readers &quot;Consumer&quot;, which includes storing and preparing." id="2669" name="Google Shape;2669;g166f03e7615_0_5281" title="Food Safety Chain"/>
          <p:cNvSpPr/>
          <p:nvPr/>
        </p:nvSpPr>
        <p:spPr>
          <a:xfrm>
            <a:off x="914550" y="1891229"/>
            <a:ext cx="10362900" cy="4479000"/>
          </a:xfrm>
          <a:prstGeom prst="rightArrow">
            <a:avLst>
              <a:gd fmla="val 50000" name="adj1"/>
              <a:gd fmla="val 5000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70" name="Google Shape;2670;g166f03e7615_0_5281"/>
          <p:cNvSpPr/>
          <p:nvPr/>
        </p:nvSpPr>
        <p:spPr>
          <a:xfrm>
            <a:off x="1296200" y="3227942"/>
            <a:ext cx="1732800" cy="1765800"/>
          </a:xfrm>
          <a:prstGeom prst="roundRect">
            <a:avLst>
              <a:gd fmla="val 16667" name="adj"/>
            </a:avLst>
          </a:prstGeom>
          <a:solidFill>
            <a:srgbClr val="EAD1DC"/>
          </a:soli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Font typeface="Arial"/>
              <a:buNone/>
            </a:pPr>
            <a:r>
              <a:rPr b="1" lang="en-US" sz="1900">
                <a:solidFill>
                  <a:schemeClr val="dk1"/>
                </a:solidFill>
                <a:latin typeface="Calibri"/>
                <a:ea typeface="Calibri"/>
                <a:cs typeface="Calibri"/>
                <a:sym typeface="Calibri"/>
              </a:rPr>
              <a:t>Raw Materials</a:t>
            </a:r>
            <a:endParaRPr sz="13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Farm 🡪 Supplier 🡪 Market 🡪 </a:t>
            </a:r>
            <a:endParaRPr sz="18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lang="en-US" sz="1800">
                <a:solidFill>
                  <a:schemeClr val="dk1"/>
                </a:solidFill>
                <a:latin typeface="Calibri"/>
                <a:ea typeface="Calibri"/>
                <a:cs typeface="Calibri"/>
                <a:sym typeface="Calibri"/>
              </a:rPr>
              <a:t>Transport</a:t>
            </a:r>
            <a:endParaRPr sz="1200">
              <a:solidFill>
                <a:schemeClr val="dk1"/>
              </a:solidFill>
              <a:latin typeface="Calibri"/>
              <a:ea typeface="Calibri"/>
              <a:cs typeface="Calibri"/>
              <a:sym typeface="Calibri"/>
            </a:endParaRPr>
          </a:p>
        </p:txBody>
      </p:sp>
      <p:sp>
        <p:nvSpPr>
          <p:cNvPr id="2671" name="Google Shape;2671;g166f03e7615_0_5281"/>
          <p:cNvSpPr/>
          <p:nvPr/>
        </p:nvSpPr>
        <p:spPr>
          <a:xfrm>
            <a:off x="3717525" y="3227967"/>
            <a:ext cx="1732800" cy="1765800"/>
          </a:xfrm>
          <a:prstGeom prst="roundRect">
            <a:avLst>
              <a:gd fmla="val 16667" name="adj"/>
            </a:avLst>
          </a:prstGeom>
          <a:solidFill>
            <a:srgbClr val="EAD1DC"/>
          </a:soli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1900">
                <a:solidFill>
                  <a:schemeClr val="dk1"/>
                </a:solidFill>
                <a:latin typeface="Calibri"/>
                <a:ea typeface="Calibri"/>
                <a:cs typeface="Calibri"/>
                <a:sym typeface="Calibri"/>
              </a:rPr>
              <a:t>Process</a:t>
            </a:r>
            <a:endParaRPr sz="13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lang="en-US" sz="1800">
                <a:solidFill>
                  <a:schemeClr val="dk1"/>
                </a:solidFill>
                <a:latin typeface="Calibri"/>
                <a:ea typeface="Calibri"/>
                <a:cs typeface="Calibri"/>
                <a:sym typeface="Calibri"/>
              </a:rPr>
              <a:t>Receiving</a:t>
            </a:r>
            <a:endParaRPr sz="12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lang="en-US" sz="1800">
                <a:solidFill>
                  <a:schemeClr val="dk1"/>
                </a:solidFill>
                <a:latin typeface="Calibri"/>
                <a:ea typeface="Calibri"/>
                <a:cs typeface="Calibri"/>
                <a:sym typeface="Calibri"/>
              </a:rPr>
              <a:t>Handling</a:t>
            </a:r>
            <a:endParaRPr sz="12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lang="en-US" sz="1800">
                <a:solidFill>
                  <a:schemeClr val="dk1"/>
                </a:solidFill>
                <a:latin typeface="Calibri"/>
                <a:ea typeface="Calibri"/>
                <a:cs typeface="Calibri"/>
                <a:sym typeface="Calibri"/>
              </a:rPr>
              <a:t>Producing</a:t>
            </a:r>
            <a:endParaRPr sz="12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lang="en-US" sz="1800">
                <a:solidFill>
                  <a:schemeClr val="dk1"/>
                </a:solidFill>
                <a:latin typeface="Calibri"/>
                <a:ea typeface="Calibri"/>
                <a:cs typeface="Calibri"/>
                <a:sym typeface="Calibri"/>
              </a:rPr>
              <a:t>Storing</a:t>
            </a:r>
            <a:endParaRPr sz="12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lang="en-US" sz="1800">
                <a:solidFill>
                  <a:schemeClr val="dk1"/>
                </a:solidFill>
                <a:latin typeface="Calibri"/>
                <a:ea typeface="Calibri"/>
                <a:cs typeface="Calibri"/>
                <a:sym typeface="Calibri"/>
              </a:rPr>
              <a:t>Dispatch</a:t>
            </a:r>
            <a:endParaRPr sz="1800">
              <a:solidFill>
                <a:schemeClr val="dk1"/>
              </a:solidFill>
              <a:latin typeface="Calibri"/>
              <a:ea typeface="Calibri"/>
              <a:cs typeface="Calibri"/>
              <a:sym typeface="Calibri"/>
            </a:endParaRPr>
          </a:p>
        </p:txBody>
      </p:sp>
      <p:sp>
        <p:nvSpPr>
          <p:cNvPr id="2672" name="Google Shape;2672;g166f03e7615_0_5281"/>
          <p:cNvSpPr/>
          <p:nvPr/>
        </p:nvSpPr>
        <p:spPr>
          <a:xfrm>
            <a:off x="6138875" y="3266067"/>
            <a:ext cx="1732800" cy="1765800"/>
          </a:xfrm>
          <a:prstGeom prst="roundRect">
            <a:avLst>
              <a:gd fmla="val 16667" name="adj"/>
            </a:avLst>
          </a:prstGeom>
          <a:solidFill>
            <a:srgbClr val="EAD1DC"/>
          </a:soli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Font typeface="Arial"/>
              <a:buNone/>
            </a:pPr>
            <a:r>
              <a:rPr b="1" lang="en-US" sz="1900">
                <a:solidFill>
                  <a:schemeClr val="dk1"/>
                </a:solidFill>
                <a:latin typeface="Calibri"/>
                <a:ea typeface="Calibri"/>
                <a:cs typeface="Calibri"/>
                <a:sym typeface="Calibri"/>
              </a:rPr>
              <a:t>Market</a:t>
            </a:r>
            <a:endParaRPr sz="1300">
              <a:solidFill>
                <a:schemeClr val="dk1"/>
              </a:solidFill>
              <a:latin typeface="Calibri"/>
              <a:ea typeface="Calibri"/>
              <a:cs typeface="Calibri"/>
              <a:sym typeface="Calibri"/>
            </a:endParaRPr>
          </a:p>
          <a:p>
            <a:pPr indent="0" lvl="0" marL="0" rtl="0" algn="ctr">
              <a:lnSpc>
                <a:spcPct val="115000"/>
              </a:lnSpc>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Receiving</a:t>
            </a:r>
            <a:endParaRPr sz="1200">
              <a:solidFill>
                <a:schemeClr val="dk1"/>
              </a:solidFill>
              <a:latin typeface="Calibri"/>
              <a:ea typeface="Calibri"/>
              <a:cs typeface="Calibri"/>
              <a:sym typeface="Calibri"/>
            </a:endParaRPr>
          </a:p>
          <a:p>
            <a:pPr indent="0" lvl="0" marL="0" rtl="0" algn="ctr">
              <a:lnSpc>
                <a:spcPct val="115000"/>
              </a:lnSpc>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Handling</a:t>
            </a:r>
            <a:endParaRPr sz="12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dk1"/>
                </a:solidFill>
                <a:latin typeface="Calibri"/>
                <a:ea typeface="Calibri"/>
                <a:cs typeface="Calibri"/>
                <a:sym typeface="Calibri"/>
              </a:rPr>
              <a:t>Storing</a:t>
            </a:r>
            <a:endParaRPr sz="1800">
              <a:solidFill>
                <a:schemeClr val="dk1"/>
              </a:solidFill>
              <a:latin typeface="Calibri"/>
              <a:ea typeface="Calibri"/>
              <a:cs typeface="Calibri"/>
              <a:sym typeface="Calibri"/>
            </a:endParaRPr>
          </a:p>
          <a:p>
            <a:pPr indent="0" lvl="0" marL="0" rtl="0" algn="ctr">
              <a:lnSpc>
                <a:spcPct val="115000"/>
              </a:lnSpc>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Displaying </a:t>
            </a:r>
            <a:endParaRPr sz="1800">
              <a:solidFill>
                <a:schemeClr val="dk1"/>
              </a:solidFill>
              <a:latin typeface="Calibri"/>
              <a:ea typeface="Calibri"/>
              <a:cs typeface="Calibri"/>
              <a:sym typeface="Calibri"/>
            </a:endParaRPr>
          </a:p>
        </p:txBody>
      </p:sp>
      <p:sp>
        <p:nvSpPr>
          <p:cNvPr id="2673" name="Google Shape;2673;g166f03e7615_0_5281"/>
          <p:cNvSpPr/>
          <p:nvPr/>
        </p:nvSpPr>
        <p:spPr>
          <a:xfrm>
            <a:off x="8560200" y="3266075"/>
            <a:ext cx="1732800" cy="1765800"/>
          </a:xfrm>
          <a:prstGeom prst="roundRect">
            <a:avLst>
              <a:gd fmla="val 16667" name="adj"/>
            </a:avLst>
          </a:prstGeom>
          <a:solidFill>
            <a:srgbClr val="EAD1DC"/>
          </a:soli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Font typeface="Arial"/>
              <a:buNone/>
            </a:pPr>
            <a:r>
              <a:rPr b="1" lang="en-US" sz="1900">
                <a:solidFill>
                  <a:schemeClr val="dk1"/>
                </a:solidFill>
                <a:latin typeface="Calibri"/>
                <a:ea typeface="Calibri"/>
                <a:cs typeface="Calibri"/>
                <a:sym typeface="Calibri"/>
              </a:rPr>
              <a:t>Consumer</a:t>
            </a:r>
            <a:endParaRPr sz="13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Storing</a:t>
            </a:r>
            <a:endParaRPr sz="12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lang="en-US" sz="1800">
                <a:solidFill>
                  <a:schemeClr val="dk1"/>
                </a:solidFill>
                <a:latin typeface="Calibri"/>
                <a:ea typeface="Calibri"/>
                <a:cs typeface="Calibri"/>
                <a:sym typeface="Calibri"/>
              </a:rPr>
              <a:t>Preparing</a:t>
            </a:r>
            <a:endParaRPr sz="1200">
              <a:solidFill>
                <a:schemeClr val="dk1"/>
              </a:solidFill>
              <a:latin typeface="Calibri"/>
              <a:ea typeface="Calibri"/>
              <a:cs typeface="Calibri"/>
              <a:sym typeface="Calibri"/>
            </a:endParaRPr>
          </a:p>
        </p:txBody>
      </p:sp>
      <p:sp>
        <p:nvSpPr>
          <p:cNvPr id="2674" name="Google Shape;2674;g166f03e7615_0_5281"/>
          <p:cNvSpPr txBox="1"/>
          <p:nvPr/>
        </p:nvSpPr>
        <p:spPr>
          <a:xfrm>
            <a:off x="1527400" y="2430150"/>
            <a:ext cx="6954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Microorganisms can contaminate food at the following stages: </a:t>
            </a:r>
            <a:endParaRPr b="1" sz="1800">
              <a:solidFill>
                <a:schemeClr val="dk1"/>
              </a:solidFill>
              <a:latin typeface="Calibri"/>
              <a:ea typeface="Calibri"/>
              <a:cs typeface="Calibri"/>
              <a:sym typeface="Calibri"/>
            </a:endParaRPr>
          </a:p>
        </p:txBody>
      </p:sp>
      <p:sp>
        <p:nvSpPr>
          <p:cNvPr id="2675" name="Google Shape;2675;g166f03e7615_0_528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pic>
        <p:nvPicPr>
          <p:cNvPr descr="A graphic of a germ wearing a chef hat and holding a spatula." id="2680" name="Google Shape;2680;p7" title="Germ Graphic"/>
          <p:cNvPicPr preferRelativeResize="0"/>
          <p:nvPr/>
        </p:nvPicPr>
        <p:blipFill>
          <a:blip r:embed="rId3">
            <a:alphaModFix/>
          </a:blip>
          <a:stretch>
            <a:fillRect/>
          </a:stretch>
        </p:blipFill>
        <p:spPr>
          <a:xfrm>
            <a:off x="6754424" y="2080175"/>
            <a:ext cx="3842401" cy="3842401"/>
          </a:xfrm>
          <a:prstGeom prst="rect">
            <a:avLst/>
          </a:prstGeom>
          <a:noFill/>
          <a:ln>
            <a:noFill/>
          </a:ln>
        </p:spPr>
      </p:pic>
      <p:sp>
        <p:nvSpPr>
          <p:cNvPr id="2681" name="Google Shape;2681;p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n-US"/>
              <a:t>Foodborne Illnesses </a:t>
            </a:r>
            <a:endParaRPr/>
          </a:p>
        </p:txBody>
      </p:sp>
      <p:sp>
        <p:nvSpPr>
          <p:cNvPr id="2682" name="Google Shape;2682;p7"/>
          <p:cNvSpPr txBox="1"/>
          <p:nvPr>
            <p:ph idx="1" type="body"/>
          </p:nvPr>
        </p:nvSpPr>
        <p:spPr>
          <a:xfrm>
            <a:off x="1595174" y="1825625"/>
            <a:ext cx="4923600" cy="43515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None/>
            </a:pPr>
            <a:r>
              <a:rPr b="1" lang="en-US" sz="1800"/>
              <a:t>Foodborne Illness</a:t>
            </a:r>
            <a:r>
              <a:rPr lang="en-US" sz="1800"/>
              <a:t>:</a:t>
            </a:r>
            <a:endParaRPr sz="1800"/>
          </a:p>
          <a:p>
            <a:pPr indent="0" lvl="0" marL="0" rtl="0" algn="l">
              <a:lnSpc>
                <a:spcPct val="100000"/>
              </a:lnSpc>
              <a:spcBef>
                <a:spcPts val="1400"/>
              </a:spcBef>
              <a:spcAft>
                <a:spcPts val="0"/>
              </a:spcAft>
              <a:buNone/>
            </a:pPr>
            <a:r>
              <a:rPr lang="en-US" sz="1800"/>
              <a:t>A</a:t>
            </a:r>
            <a:r>
              <a:rPr lang="en-US" sz="1800"/>
              <a:t>ny illness resulting from the consumption of contaminated food.</a:t>
            </a:r>
            <a:endParaRPr sz="1800"/>
          </a:p>
          <a:p>
            <a:pPr indent="0" lvl="0" marL="0" rtl="0" algn="l">
              <a:lnSpc>
                <a:spcPct val="100000"/>
              </a:lnSpc>
              <a:spcBef>
                <a:spcPts val="1400"/>
              </a:spcBef>
              <a:spcAft>
                <a:spcPts val="0"/>
              </a:spcAft>
              <a:buNone/>
            </a:pPr>
            <a:r>
              <a:rPr b="1" lang="en-US" sz="1800"/>
              <a:t>Foodborne Poisoning (Outbreak)</a:t>
            </a:r>
            <a:r>
              <a:rPr lang="en-US" sz="1800"/>
              <a:t>:</a:t>
            </a:r>
            <a:endParaRPr sz="1800"/>
          </a:p>
          <a:p>
            <a:pPr indent="0" lvl="0" marL="0" rtl="0" algn="l">
              <a:lnSpc>
                <a:spcPct val="100000"/>
              </a:lnSpc>
              <a:spcBef>
                <a:spcPts val="1400"/>
              </a:spcBef>
              <a:spcAft>
                <a:spcPts val="0"/>
              </a:spcAft>
              <a:buNone/>
            </a:pPr>
            <a:r>
              <a:rPr lang="en-US" sz="1800"/>
              <a:t>Two or more people become sick with a similar illness (symptoms) from the consumption of the same food from the same source.</a:t>
            </a:r>
            <a:endParaRPr sz="1800"/>
          </a:p>
          <a:p>
            <a:pPr indent="0" lvl="0" marL="0" rtl="0" algn="l">
              <a:lnSpc>
                <a:spcPct val="100000"/>
              </a:lnSpc>
              <a:spcBef>
                <a:spcPts val="1400"/>
              </a:spcBef>
              <a:spcAft>
                <a:spcPts val="0"/>
              </a:spcAft>
              <a:buNone/>
            </a:pPr>
            <a:r>
              <a:rPr b="1" lang="en-US" sz="1800"/>
              <a:t>Example</a:t>
            </a:r>
            <a:r>
              <a:rPr lang="en-US" sz="1800"/>
              <a:t>: 2015 SALMONELLA OUTBREAK</a:t>
            </a:r>
            <a:endParaRPr sz="1800"/>
          </a:p>
          <a:p>
            <a:pPr indent="0" lvl="0" marL="0" rtl="0" algn="l">
              <a:lnSpc>
                <a:spcPct val="100000"/>
              </a:lnSpc>
              <a:spcBef>
                <a:spcPts val="1400"/>
              </a:spcBef>
              <a:spcAft>
                <a:spcPts val="0"/>
              </a:spcAft>
              <a:buNone/>
            </a:pPr>
            <a:r>
              <a:rPr lang="en-US" sz="1800"/>
              <a:t>A Salmonella Poona outbreak that caused 907 illnesses was linked to cucumbers from Mexico. This massive outbreak affected 40 states, hospitalized 204 people, and caused 4 deaths.</a:t>
            </a:r>
            <a:endParaRPr sz="1800"/>
          </a:p>
        </p:txBody>
      </p:sp>
      <p:sp>
        <p:nvSpPr>
          <p:cNvPr id="2683" name="Google Shape;2683;p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sp>
        <p:nvSpPr>
          <p:cNvPr id="2688" name="Google Shape;2688;p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0070C0"/>
              </a:buClr>
              <a:buSzPts val="4800"/>
              <a:buFont typeface="Calibri"/>
              <a:buNone/>
            </a:pPr>
            <a:r>
              <a:rPr lang="en-US"/>
              <a:t>E Coli O157: H7</a:t>
            </a:r>
            <a:endParaRPr/>
          </a:p>
        </p:txBody>
      </p:sp>
      <p:sp>
        <p:nvSpPr>
          <p:cNvPr id="2689" name="Google Shape;2689;p8"/>
          <p:cNvSpPr txBox="1"/>
          <p:nvPr>
            <p:ph idx="2" type="body"/>
          </p:nvPr>
        </p:nvSpPr>
        <p:spPr>
          <a:xfrm>
            <a:off x="5945678" y="1825625"/>
            <a:ext cx="4923600" cy="4351500"/>
          </a:xfrm>
          <a:prstGeom prst="rect">
            <a:avLst/>
          </a:prstGeom>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lang="en-US" sz="1800"/>
              <a:t>The 17-state outbreak began in late 2018 but did not end until February 2019. Out of 62 cases, 25 to 40 percent of patients required hospital treatment.</a:t>
            </a:r>
            <a:endParaRPr sz="1800"/>
          </a:p>
          <a:p>
            <a:pPr indent="0" lvl="0" marL="0" rtl="0" algn="l">
              <a:lnSpc>
                <a:spcPct val="90000"/>
              </a:lnSpc>
              <a:spcBef>
                <a:spcPts val="1000"/>
              </a:spcBef>
              <a:spcAft>
                <a:spcPts val="0"/>
              </a:spcAft>
              <a:buClr>
                <a:schemeClr val="dk1"/>
              </a:buClr>
              <a:buSzPts val="1100"/>
              <a:buFont typeface="Arial"/>
              <a:buNone/>
            </a:pPr>
            <a:r>
              <a:t/>
            </a:r>
            <a:endParaRPr sz="1800"/>
          </a:p>
          <a:p>
            <a:pPr indent="0" lvl="0" marL="0" rtl="0" algn="l">
              <a:lnSpc>
                <a:spcPct val="90000"/>
              </a:lnSpc>
              <a:spcBef>
                <a:spcPts val="1000"/>
              </a:spcBef>
              <a:spcAft>
                <a:spcPts val="0"/>
              </a:spcAft>
              <a:buNone/>
            </a:pPr>
            <a:r>
              <a:rPr lang="en-US" sz="1800"/>
              <a:t>The investigation into this outbreak was extensive, causing FDA to “strongly recommend the entire leafy green supply chain adopt traceability best practices and state-of-the-art technology to assure quick, accurate and easy access to key data elements from farm-to-fork when leafy greens are involved in a potential recall or outbreak.”</a:t>
            </a:r>
            <a:endParaRPr sz="1800"/>
          </a:p>
        </p:txBody>
      </p:sp>
      <p:pic>
        <p:nvPicPr>
          <p:cNvPr descr="A photograph of lettuce" id="2690" name="Google Shape;2690;p8" title="Lettuce"/>
          <p:cNvPicPr preferRelativeResize="0"/>
          <p:nvPr/>
        </p:nvPicPr>
        <p:blipFill rotWithShape="1">
          <a:blip r:embed="rId3">
            <a:alphaModFix/>
          </a:blip>
          <a:srcRect b="0" l="8290" r="10110" t="0"/>
          <a:stretch/>
        </p:blipFill>
        <p:spPr>
          <a:xfrm>
            <a:off x="1322722" y="2348225"/>
            <a:ext cx="4054150" cy="3311425"/>
          </a:xfrm>
          <a:prstGeom prst="rect">
            <a:avLst/>
          </a:prstGeom>
          <a:noFill/>
          <a:ln>
            <a:noFill/>
          </a:ln>
        </p:spPr>
      </p:pic>
      <p:sp>
        <p:nvSpPr>
          <p:cNvPr id="2691" name="Google Shape;2691;p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5" name="Shape 2695"/>
        <p:cNvGrpSpPr/>
        <p:nvPr/>
      </p:nvGrpSpPr>
      <p:grpSpPr>
        <a:xfrm>
          <a:off x="0" y="0"/>
          <a:ext cx="0" cy="0"/>
          <a:chOff x="0" y="0"/>
          <a:chExt cx="0" cy="0"/>
        </a:xfrm>
      </p:grpSpPr>
      <p:pic>
        <p:nvPicPr>
          <p:cNvPr descr="A graphic of a magnifying glass exposing germs and microorganisms. " id="2696" name="Google Shape;2696;p9" title="Magnifying Glass"/>
          <p:cNvPicPr preferRelativeResize="0"/>
          <p:nvPr/>
        </p:nvPicPr>
        <p:blipFill>
          <a:blip r:embed="rId3">
            <a:alphaModFix/>
          </a:blip>
          <a:stretch>
            <a:fillRect/>
          </a:stretch>
        </p:blipFill>
        <p:spPr>
          <a:xfrm>
            <a:off x="6628088" y="1995950"/>
            <a:ext cx="4010849" cy="4010849"/>
          </a:xfrm>
          <a:prstGeom prst="rect">
            <a:avLst/>
          </a:prstGeom>
          <a:noFill/>
          <a:ln>
            <a:noFill/>
          </a:ln>
        </p:spPr>
      </p:pic>
      <p:sp>
        <p:nvSpPr>
          <p:cNvPr id="2697" name="Google Shape;2697;p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n-US"/>
              <a:t>Foodborne Illnesses</a:t>
            </a:r>
            <a:endParaRPr/>
          </a:p>
        </p:txBody>
      </p:sp>
      <p:sp>
        <p:nvSpPr>
          <p:cNvPr id="2698" name="Google Shape;2698;p9"/>
          <p:cNvSpPr txBox="1"/>
          <p:nvPr>
            <p:ph idx="1" type="body"/>
          </p:nvPr>
        </p:nvSpPr>
        <p:spPr>
          <a:xfrm>
            <a:off x="1553063" y="1825625"/>
            <a:ext cx="4923600" cy="4351500"/>
          </a:xfrm>
          <a:prstGeom prst="rect">
            <a:avLst/>
          </a:prstGeom>
          <a:noFill/>
          <a:ln>
            <a:noFill/>
          </a:ln>
        </p:spPr>
        <p:txBody>
          <a:bodyPr anchorCtr="0" anchor="ctr" bIns="45700" lIns="0" spcFirstLastPara="1" rIns="0" wrap="square" tIns="45700">
            <a:noAutofit/>
          </a:bodyPr>
          <a:lstStyle/>
          <a:p>
            <a:pPr indent="0" lvl="0" marL="0" rtl="0" algn="l">
              <a:lnSpc>
                <a:spcPct val="115000"/>
              </a:lnSpc>
              <a:spcBef>
                <a:spcPts val="1000"/>
              </a:spcBef>
              <a:spcAft>
                <a:spcPts val="0"/>
              </a:spcAft>
              <a:buNone/>
            </a:pPr>
            <a:r>
              <a:rPr b="1" lang="en-US" sz="1800"/>
              <a:t>Causes of foodborne illnesses:</a:t>
            </a:r>
            <a:endParaRPr b="1" sz="1800"/>
          </a:p>
          <a:p>
            <a:pPr indent="-342900" lvl="0" marL="457200" rtl="0" algn="l">
              <a:lnSpc>
                <a:spcPct val="115000"/>
              </a:lnSpc>
              <a:spcBef>
                <a:spcPts val="1000"/>
              </a:spcBef>
              <a:spcAft>
                <a:spcPts val="0"/>
              </a:spcAft>
              <a:buSzPts val="1800"/>
              <a:buChar char="•"/>
            </a:pPr>
            <a:r>
              <a:rPr lang="en-US" sz="1800"/>
              <a:t>Consumption of food/water that contain living disease-causing microorganisms (</a:t>
            </a:r>
            <a:r>
              <a:rPr b="1" lang="en-US" sz="1800"/>
              <a:t>bacteria, parasite, virus</a:t>
            </a:r>
            <a:r>
              <a:rPr lang="en-US" sz="1800"/>
              <a:t>) or a harmful </a:t>
            </a:r>
            <a:r>
              <a:rPr b="1" lang="en-US" sz="1800"/>
              <a:t>chemical or toxin</a:t>
            </a:r>
            <a:r>
              <a:rPr lang="en-US" sz="1800">
                <a:solidFill>
                  <a:srgbClr val="FF0000"/>
                </a:solidFill>
              </a:rPr>
              <a:t> </a:t>
            </a:r>
            <a:r>
              <a:rPr lang="en-US" sz="1800"/>
              <a:t>produced by bacteria.</a:t>
            </a:r>
            <a:endParaRPr sz="1800"/>
          </a:p>
          <a:p>
            <a:pPr indent="-342900" lvl="0" marL="457200" rtl="0" algn="l">
              <a:lnSpc>
                <a:spcPct val="115000"/>
              </a:lnSpc>
              <a:spcBef>
                <a:spcPts val="1000"/>
              </a:spcBef>
              <a:spcAft>
                <a:spcPts val="0"/>
              </a:spcAft>
              <a:buSzPts val="1800"/>
              <a:buChar char="•"/>
            </a:pPr>
            <a:r>
              <a:rPr lang="en-US" sz="1800"/>
              <a:t>Ingestion of toxins naturally present in many foods like mushrooms and some seafood.</a:t>
            </a:r>
            <a:endParaRPr sz="1800"/>
          </a:p>
          <a:p>
            <a:pPr indent="-342900" lvl="0" marL="457200" rtl="0" algn="l">
              <a:lnSpc>
                <a:spcPct val="115000"/>
              </a:lnSpc>
              <a:spcBef>
                <a:spcPts val="1000"/>
              </a:spcBef>
              <a:spcAft>
                <a:spcPts val="0"/>
              </a:spcAft>
              <a:buSzPts val="1800"/>
              <a:buChar char="•"/>
            </a:pPr>
            <a:r>
              <a:rPr lang="en-US" sz="1800"/>
              <a:t>Consumption of food containing toxic chemicals (</a:t>
            </a:r>
            <a:r>
              <a:rPr b="1" lang="en-US" sz="1800"/>
              <a:t>contaminants</a:t>
            </a:r>
            <a:r>
              <a:rPr lang="en-US" sz="1800"/>
              <a:t>) such as heavy metals and some pesticides.</a:t>
            </a:r>
            <a:endParaRPr sz="1800"/>
          </a:p>
        </p:txBody>
      </p:sp>
      <p:sp>
        <p:nvSpPr>
          <p:cNvPr id="2699" name="Google Shape;2699;p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2014-03-05T17:45:11Z</dcterms:created>
  <dc:creator>Cynthia  Bou khalil</dc:creator>
</cp:coreProperties>
</file>